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41305-FF43-4A54-8390-DAB27BD7319D}" type="datetimeFigureOut">
              <a:rPr lang="pl-PL" smtClean="0"/>
              <a:pPr/>
              <a:t>2021-11-19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BE45-0A15-425C-B8F2-709C977E5BF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Projekt </a:t>
            </a:r>
            <a:r>
              <a:rPr lang="pl-PL" b="1" dirty="0" smtClean="0"/>
              <a:t>„ Szkolne Centrum Rozwoju - wzmocnienie potencjału edukacyjnego Gminy Dąbrowa Zielona”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44008" y="5085184"/>
            <a:ext cx="3384376" cy="115212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8" name="Picture 4" descr="Wywiady z nauczycielami - Szkoła Podstawowa nr 6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4045069"/>
            <a:ext cx="1584177" cy="2812931"/>
          </a:xfrm>
          <a:prstGeom prst="rect">
            <a:avLst/>
          </a:prstGeom>
          <a:noFill/>
        </p:spPr>
      </p:pic>
      <p:sp>
        <p:nvSpPr>
          <p:cNvPr id="7170" name="AutoShape 2" descr="Podgląd obraz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172" name="AutoShape 4" descr="Podgląd obraz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174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sz="2800" dirty="0" smtClean="0"/>
              <a:t>    Od listopada 2021 w Szkole Podstawowej w Dąbrowie Zielonej i Szkole Podstawowej w Olbrachcicach realizowany jest projekt unijny </a:t>
            </a:r>
            <a:r>
              <a:rPr lang="pl-PL" sz="2800" b="1" dirty="0" smtClean="0"/>
              <a:t>„ Szkolne Centrum Rozwoju - wzmocnienie potencjału edukacyjnego Gminy Dąbrowa Zielona”</a:t>
            </a:r>
            <a:r>
              <a:rPr lang="pl-PL" sz="2800" dirty="0" smtClean="0"/>
              <a:t>. </a:t>
            </a:r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 Wartość projektu wynosi 367 771,25 zł, z czego wkład Funduszy Europejskich to 330 994,12 zł.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    Celem projektu jest zapewnienie wysokiej jakości oferty kształcenia ogólnokształcącego, podniesienie efektywności  i atrakcyjności oferty edukacyjnej w Szkołach Podstawowych w obszarze rozwijania kompetencji kluczowych i uniwersalnych, pokonywania niepowodzeń szkolnych, kształtowania umiejętności niezbędnych na rynku pracy i umożliwiających kontynuowanie kształcenia przez całe życie.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44824"/>
            <a:ext cx="8686800" cy="428133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3300" dirty="0" smtClean="0"/>
              <a:t>W ramach projektu w roku szk. 2021/22 i 2022/23 realizowane będą dodatkowe zajęcia skierowane do uczniów mających problemy z opanowaniem wiedzy, jak i dla uczniów chcących rozwinąć kompetencje kluczowe  i zainteresowania. Uczniowie klas ósmych zostaną objęci dodatkowym wsparciem w zakresie wyboru szkoły           i zawodu. Podczas zajęć projektowych uczniowie będą zdobywać, nowe umiejętności korzystając                          z nowoczesnych pomocy dydaktycznych, sprzętu komputerowego, tabletów, robotów edukacyjnych.       W szkołach powstaną pracownie matematyczne.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3400" u="sng" dirty="0" smtClean="0"/>
              <a:t>W ramach projektu realizowane będą następujące zajęcia</a:t>
            </a:r>
            <a:r>
              <a:rPr lang="pl-PL" sz="3400" dirty="0" smtClean="0"/>
              <a:t>: </a:t>
            </a:r>
          </a:p>
          <a:p>
            <a:pPr>
              <a:buNone/>
            </a:pPr>
            <a:r>
              <a:rPr lang="pl-PL" sz="3400" dirty="0" smtClean="0"/>
              <a:t>1. Pogotowie językowe – zajęcia rozwijające z j. angielskiego </a:t>
            </a:r>
          </a:p>
          <a:p>
            <a:pPr>
              <a:buNone/>
            </a:pPr>
            <a:r>
              <a:rPr lang="pl-PL" sz="3400" dirty="0" smtClean="0"/>
              <a:t>2. Informatyka z robotyką – zajęcia rozwijające zainteresowania </a:t>
            </a:r>
          </a:p>
          <a:p>
            <a:pPr>
              <a:buNone/>
            </a:pPr>
            <a:r>
              <a:rPr lang="pl-PL" sz="3400" dirty="0" smtClean="0"/>
              <a:t>3. Doradztwo edukacyjno-zawodowe </a:t>
            </a:r>
          </a:p>
          <a:p>
            <a:pPr>
              <a:buNone/>
            </a:pPr>
            <a:r>
              <a:rPr lang="pl-PL" sz="3400" dirty="0" smtClean="0"/>
              <a:t>4. Badacze matematyki – zajęcia rozwijające </a:t>
            </a:r>
          </a:p>
          <a:p>
            <a:pPr>
              <a:buNone/>
            </a:pPr>
            <a:r>
              <a:rPr lang="pl-PL" sz="3400" dirty="0" smtClean="0"/>
              <a:t>5. Eksperymentalny Klub Odkrywców – warsztaty wyjazdowe rozwijające kompetencje przyrodnicze </a:t>
            </a:r>
          </a:p>
          <a:p>
            <a:pPr>
              <a:buNone/>
            </a:pPr>
            <a:r>
              <a:rPr lang="pl-PL" sz="3400" dirty="0" smtClean="0"/>
              <a:t>6. Gimnastyka umysłu – zajęcia rozwijające umiejętności szkolne </a:t>
            </a:r>
          </a:p>
          <a:p>
            <a:pPr>
              <a:buNone/>
            </a:pPr>
            <a:r>
              <a:rPr lang="pl-PL" sz="3400" dirty="0" smtClean="0"/>
              <a:t>7. Nie bój się matematyki! – zajęcia dydaktyczno-wyrównawcze </a:t>
            </a:r>
          </a:p>
          <a:p>
            <a:pPr>
              <a:buNone/>
            </a:pPr>
            <a:r>
              <a:rPr lang="pl-PL" sz="3400" dirty="0" smtClean="0"/>
              <a:t>8. Gimnastyka buzi i języka – zajęcia logopedyczne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18434" name="AutoShape 2" descr="Śliczny Uśmiechnięty Emoticon Jest Ubranym Moździerzy Eyeglasses I Deskę,  Emoji, Smiley - Wektorowa Ilustracja Ilustracja Wektor - Ilustracja  złożonej z inteligentny, absolwenci: 967625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8436" name="Picture 4" descr="Śliczny Uśmiechnięty Emoticon Jest Ubranym Moździerzy Eyeglasses I Deskę,  Emoji, Smiley - Wektorowa Ilustracja Ilustracja Wektor - Ilustracja  złożonej z inteligentny, absolwenci: 967625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01208"/>
            <a:ext cx="1296144" cy="1296144"/>
          </a:xfrm>
          <a:prstGeom prst="rect">
            <a:avLst/>
          </a:prstGeom>
          <a:noFill/>
        </p:spPr>
      </p:pic>
      <p:pic>
        <p:nvPicPr>
          <p:cNvPr id="7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352928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 Dodatkowo wszyscy uczniowie będą objęci wsparciem psychologa, również w zakresie rozwijania umiejętności uczenia się. Odbędą się również cztery szkolenia dla nauczycieli pracujących w obu szkołach. Uczniowie będą mieli możliwość wyjazdów na zajęcia na wyższych uczelniach, udziału w spotkaniach             z przedsiębiorcami. </a:t>
            </a:r>
          </a:p>
          <a:p>
            <a:pPr algn="ctr">
              <a:buNone/>
            </a:pPr>
            <a:r>
              <a:rPr lang="pl-PL" sz="2800" dirty="0" smtClean="0"/>
              <a:t>   </a:t>
            </a:r>
          </a:p>
          <a:p>
            <a:pPr algn="ctr">
              <a:buNone/>
            </a:pPr>
            <a:endParaRPr lang="pl-PL" sz="2800" dirty="0" smtClean="0">
              <a:solidFill>
                <a:srgbClr val="FF0000"/>
              </a:solidFill>
            </a:endParaRPr>
          </a:p>
          <a:p>
            <a:endParaRPr lang="pl-PL" dirty="0"/>
          </a:p>
        </p:txBody>
      </p:sp>
      <p:pic>
        <p:nvPicPr>
          <p:cNvPr id="17410" name="Picture 2" descr="Rozkład jazdy autobusu do Szkoły Podstawowej w Sielcu oraz do Szkoły  Podstawowej w Leśniowicach od 2 września 2020 r. - Aktualności - Gmina  Leśniowic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653136"/>
            <a:ext cx="3168352" cy="1645107"/>
          </a:xfrm>
          <a:prstGeom prst="rect">
            <a:avLst/>
          </a:prstGeom>
          <a:noFill/>
        </p:spPr>
      </p:pic>
      <p:pic>
        <p:nvPicPr>
          <p:cNvPr id="6" name="Picture 6" descr="Zasady promocji i oznakowania projektów – umowy podpisane od 1 stycznia  2018 roku - RPO WSL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06" y="620688"/>
            <a:ext cx="9119494" cy="892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168352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Zapraszamy do udziału w projekcie.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9461" name="Picture 5" descr="Thank You - Cobot Intelligence Inc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45632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317</Words>
  <Application>Microsoft Office PowerPoint</Application>
  <PresentationFormat>Pokaz na ekranie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Projekt „ Szkolne Centrum Rozwoju - wzmocnienie potencjału edukacyjnego Gminy Dąbrowa Zielona” </vt:lpstr>
      <vt:lpstr>Slajd 2</vt:lpstr>
      <vt:lpstr>Slajd 3</vt:lpstr>
      <vt:lpstr>Slajd 4</vt:lpstr>
      <vt:lpstr>Slajd 5</vt:lpstr>
      <vt:lpstr>Slajd 6</vt:lpstr>
      <vt:lpstr>Zapraszamy do udziału w projekcie.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 Szkolne Centrum Rozwoju - wzmocnienie potencjału edukacyjnego Gminy Dąbrowa Zielona”</dc:title>
  <dc:creator>User</dc:creator>
  <cp:lastModifiedBy>Renataa</cp:lastModifiedBy>
  <cp:revision>5</cp:revision>
  <dcterms:created xsi:type="dcterms:W3CDTF">2021-11-16T19:34:17Z</dcterms:created>
  <dcterms:modified xsi:type="dcterms:W3CDTF">2021-11-19T18:10:24Z</dcterms:modified>
</cp:coreProperties>
</file>