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63" r:id="rId14"/>
    <p:sldId id="27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 autoAdjust="0"/>
  </p:normalViewPr>
  <p:slideViewPr>
    <p:cSldViewPr snapToGrid="0">
      <p:cViewPr>
        <p:scale>
          <a:sx n="82" d="100"/>
          <a:sy n="82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A5B8-C634-4678-B4B3-BD6948D0E4B3}" type="datetimeFigureOut">
              <a:rPr lang="pl-PL" smtClean="0"/>
              <a:t>2020-05-10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86E0-D6BC-4674-BFE6-E72BF9C495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91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86E0-D6BC-4674-BFE6-E72BF9C495D0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15E1BA-0727-430A-B806-ED272C4C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ABB881C-F62C-4362-80FF-81C95410E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6375D10-C281-4521-B2E1-1B5063E8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48C5627-37A2-43BC-B7A0-D2B3FFCE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34980D-0E60-4BBC-BC67-13AD827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034438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682166-BC3F-4A9D-AB17-D4D91556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C6E1073-99A6-4A45-9D87-AC9764F3E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4E6BBC-77A5-4579-B3C4-BC5EBB1B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2DA0422-7A8D-45D4-AC3A-2734C5B3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3E5863E-4DEA-48AC-89A0-32E956A0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338471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CF663F4-E895-48DE-9D07-5CABC81CD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B875974-FBE0-4532-BDB3-471639974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A44E81A-81C3-4BEB-AACC-ED975FDD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E9CB73A-B580-417E-AF5C-35C32928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E6E514A-821F-4127-BB87-50338597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946560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D401BD-DCD8-4FD4-971D-85C76B90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FD4C82-1F40-4B1F-8D0A-7C2BF726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9BD911-7158-40FE-AA98-AEB42E81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E6EC29-D649-42D5-BE53-D7D0994A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016AF6-566E-4A7E-B9FF-99A31608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754781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CE7C0F-A534-479A-960A-4CF5C63A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1240D88-2BF0-4D25-9814-392E97BB5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C29DBBD-D807-422C-9631-CB2D7FAC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A5FEE40-F482-4596-9D77-5456B368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E8098AF-7C57-480D-A6CB-C3C2A7BB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656749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D17C1D-5DC8-4EF8-9925-6C860851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DA6013-A971-4895-ADEA-07BE9FDBD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D351457-69D4-4A20-BB64-8A64406C2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5EBACC-6BCD-4BC3-88A6-3AB6EA6B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E0591BA-F977-4450-90BD-B8E7250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83F8B2B-F3B9-4714-9CE9-5600A4F1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39471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AFC1C7-7728-46B9-A9CF-48D3398B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BF6E507-99EC-4BED-9EA8-19E1B560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C6E9558-52C3-4587-99BB-8452257C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000A608-E9E3-4369-930E-ABE7C6458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9B61A8B-A43E-40F9-86D5-3229CEF4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54D4C21-5117-4688-B955-C77DE345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11FEA31B-7146-427E-8067-C7AD4DE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9539314-845F-4D0C-A3C4-5E155DDC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869221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61B818-5DBA-4CDA-96C9-F41AA82D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B025C08-1453-4563-B55C-DEFA9239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B99464E-BAC6-46DE-8477-2B8602E1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0139DA0-2A4C-41E7-9DA7-193FA2FD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090790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67CB0AC-6EA7-487B-BD95-435B64D6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8B48502-C142-4B3C-946D-6F971878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8912902-765B-4C57-895F-D9AA14F9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165183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FAF63D-5CE2-4269-A86F-BB52F2B1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2AF189-A21F-4BCE-9410-5C44DDF7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64C99E3-2922-4963-87E3-ADECFB5EF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199821B-15B7-48A1-85D6-FCB948AD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DF42C13-DE86-4F26-9632-1BCC58C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8BF0984-5BE9-4298-BB91-05BB95A2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498231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2D5C14-A405-403B-B023-707DB016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5EEC8E3-7B3F-4954-9DD3-06C59BC62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BBE0653-CE15-48D5-9165-28782983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3226B50-974C-4B34-B698-463F37A1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EF21BE2-1DBE-4431-AA7F-5BB0D7E2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6A71F66-EBF8-471E-A29F-282D5A6E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194045"/>
      </p:ext>
    </p:extLst>
  </p:cSld>
  <p:clrMapOvr>
    <a:masterClrMapping/>
  </p:clrMapOvr>
  <p:transition spd="slow" advClick="0" advTm="8000">
    <p:strips dir="r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FDF6FC"/>
            </a:gs>
            <a:gs pos="72000">
              <a:srgbClr val="FBECF8"/>
            </a:gs>
            <a:gs pos="49000">
              <a:srgbClr val="F7D8F1"/>
            </a:gs>
            <a:gs pos="0">
              <a:srgbClr val="EEB0E2"/>
            </a:gs>
            <a:gs pos="9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E6D1D6D5-0BFC-4054-8579-B130353C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2506D06-2D6B-4309-9DB3-BE602ECAA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E9C9673-7D43-4E5D-82E3-87DF4E81A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EA36-B477-490D-82D3-FAB8F2B2F808}" type="datetimeFigureOut">
              <a:rPr lang="pl-PL" smtClean="0"/>
              <a:pPr/>
              <a:t>2020-05-10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414FF3A-4423-4D2F-9BD7-9F7B6DD30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3B779FF-B441-47B4-94C6-176903828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8C4C-B43A-4933-A893-274ACB897F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2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strips dir="ru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55BABF-987E-43B9-BE12-11A2224C5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6" y="4239491"/>
            <a:ext cx="7772399" cy="2618509"/>
          </a:xfrm>
        </p:spPr>
        <p:txBody>
          <a:bodyPr>
            <a:noAutofit/>
          </a:bodyPr>
          <a:lstStyle/>
          <a:p>
            <a:pPr algn="l"/>
            <a:r>
              <a:rPr lang="pl-PL" sz="2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KOTY</a:t>
            </a:r>
          </a:p>
        </p:txBody>
      </p:sp>
    </p:spTree>
    <p:extLst>
      <p:ext uri="{BB962C8B-B14F-4D97-AF65-F5344CB8AC3E}">
        <p14:creationId xmlns:p14="http://schemas.microsoft.com/office/powerpoint/2010/main" val="4029612683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0CDCE4-541D-4B5A-947F-55F2B4B1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KOT BENGALSKI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46C6D9-2D70-435E-B1B5-EA800D13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437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dużym, masywnym zwierzęciem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Jego sierść pokrywają cętki jednakowej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wielkości.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całkowicie udomowione koty, łagodne i kochające swoich opiekunów.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Łatwo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przywiązują się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ludzi.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Koty tej rasy są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ruchliwe.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ssak, zwierzę, wewnątrz, kot&#10;&#10;Opis wygenerowany automatycznie">
            <a:extLst>
              <a:ext uri="{FF2B5EF4-FFF2-40B4-BE49-F238E27FC236}">
                <a16:creationId xmlns:a16="http://schemas.microsoft.com/office/drawing/2014/main" xmlns="" id="{CAFC3E61-7682-45C5-91B8-1EC920D00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6" y="2200409"/>
            <a:ext cx="4427231" cy="2749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0697577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5AC492-CB0C-4D2B-A8EA-719C28B8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REKS NIEMIECKI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62372B5-1B7C-4C76-A625-82D971C3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7759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Koty tej rasy są małe lub średniej wielkości, jednak sprawiają wrażenie większych.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Reksy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łatwo przywiązują się do właścicieli i lubią przebywać w ich towarzystwie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kot, siedzi, zwierzę, ssak&#10;&#10;Opis wygenerowany automatycznie">
            <a:extLst>
              <a:ext uri="{FF2B5EF4-FFF2-40B4-BE49-F238E27FC236}">
                <a16:creationId xmlns:a16="http://schemas.microsoft.com/office/drawing/2014/main" xmlns="" id="{946A54A7-3DF6-4A71-ADE4-319DC11B4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72" y="1626124"/>
            <a:ext cx="3612627" cy="4866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7703895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DC90BC-DA34-444F-AF14-DBB47455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Czy wiesz, że…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716BA0-ABD1-4B10-B015-D9879F5F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98362"/>
            <a:ext cx="5715000" cy="4351338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Koty nie mają obojczyka. Ten "brak" sprawia, że mogą wciskać się we wszystkie szczeliny, przez które może przejść ich głowa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 spędza ok 2/3 doby na drzemce. Oznacza to, że dziewięcioletni kot przespał całe sześć lat swojego życia</a:t>
            </a:r>
          </a:p>
          <a:p>
            <a:endParaRPr lang="pl-PL" dirty="0"/>
          </a:p>
        </p:txBody>
      </p:sp>
      <p:pic>
        <p:nvPicPr>
          <p:cNvPr id="5" name="Obraz 4" descr="Obraz zawierający zwierzę, kot, ssak, siedzi&#10;&#10;Opis wygenerowany automatycznie">
            <a:extLst>
              <a:ext uri="{FF2B5EF4-FFF2-40B4-BE49-F238E27FC236}">
                <a16:creationId xmlns:a16="http://schemas.microsoft.com/office/drawing/2014/main" xmlns="" id="{B6E5F850-A002-4A45-BA44-E27A15F46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50" y="1898362"/>
            <a:ext cx="4260996" cy="40935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9685738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2C181D-0CDF-41D2-9B3C-32180428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Czy wiesz, dlaczego…?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49276F-716A-4A1A-8D2D-759BC6FA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kot staje na tylnych łapach i przednimi opiera się o mnie?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kocim świecie oznacza to pytanie: „Jak leci? Co słychać?”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Dlaczego kot drapie podłogę obok kuwety?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Mógł pobrudzić sobie łapki podczas korzystania  kuwety. Upewnij się, czy wystarczająco mu sprzątasz.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koty drapią szyby?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Być może sprawdzają w ten sposób, czy rzeczywiście istnieje bariera między nimi a światem zewnętrznym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127616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CA1FEC-216A-48D4-B38E-F7881FFE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DZIĘKUJE ZA UWAGĘ </a:t>
            </a:r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Obraz zawierający kot, ssak, wewnątrz, zwierzę&#10;&#10;Opis wygenerowany automatycznie">
            <a:extLst>
              <a:ext uri="{FF2B5EF4-FFF2-40B4-BE49-F238E27FC236}">
                <a16:creationId xmlns:a16="http://schemas.microsoft.com/office/drawing/2014/main" xmlns="" id="{4380EF13-B4CD-48A4-BD4A-63CB0C4EE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" y="1690688"/>
            <a:ext cx="4351338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 descr="Obraz zawierający wewnątrz, stół, kot, elementy&#10;&#10;Opis wygenerowany automatycznie">
            <a:extLst>
              <a:ext uri="{FF2B5EF4-FFF2-40B4-BE49-F238E27FC236}">
                <a16:creationId xmlns:a16="http://schemas.microsoft.com/office/drawing/2014/main" xmlns="" id="{EA997CB4-8314-46E8-A04C-BB2367EB9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8930" y="2265164"/>
            <a:ext cx="4595812" cy="3446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6B44FD1-B400-4951-AB9F-913D27323270}"/>
              </a:ext>
            </a:extLst>
          </p:cNvPr>
          <p:cNvSpPr txBox="1"/>
          <p:nvPr/>
        </p:nvSpPr>
        <p:spPr>
          <a:xfrm>
            <a:off x="8991186" y="5917168"/>
            <a:ext cx="310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ZOFIA PIONTEK 3A</a:t>
            </a:r>
          </a:p>
        </p:txBody>
      </p:sp>
    </p:spTree>
    <p:extLst>
      <p:ext uri="{BB962C8B-B14F-4D97-AF65-F5344CB8AC3E}">
        <p14:creationId xmlns:p14="http://schemas.microsoft.com/office/powerpoint/2010/main" val="3260343645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A72FDA-FAB1-442A-BA19-08A54570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ANATOMIA KOTA</a:t>
            </a:r>
          </a:p>
        </p:txBody>
      </p:sp>
      <p:pic>
        <p:nvPicPr>
          <p:cNvPr id="5" name="Symbol zastępczy zawartości 4" descr="Obraz zawierający czarny, siedzi, kot, koszula&#10;&#10;Opis wygenerowany automatycznie">
            <a:extLst>
              <a:ext uri="{FF2B5EF4-FFF2-40B4-BE49-F238E27FC236}">
                <a16:creationId xmlns:a16="http://schemas.microsoft.com/office/drawing/2014/main" xmlns="" id="{7ECF3D36-2417-4174-9716-469409313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8" y="1648519"/>
            <a:ext cx="8430442" cy="4351338"/>
          </a:xfrm>
        </p:spPr>
      </p:pic>
    </p:spTree>
    <p:extLst>
      <p:ext uri="{BB962C8B-B14F-4D97-AF65-F5344CB8AC3E}">
        <p14:creationId xmlns:p14="http://schemas.microsoft.com/office/powerpoint/2010/main" val="1786229713"/>
      </p:ext>
    </p:extLst>
  </p:cSld>
  <p:clrMapOvr>
    <a:masterClrMapping/>
  </p:clrMapOvr>
  <p:transition spd="slow" advClick="0" advTm="8000">
    <p:strips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2B93E4-1E47-4E84-86C7-B0222E71535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Rasy kotów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4CE69F-784E-44FC-8674-EFEDB9E9A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XX wieku z domowego kota wykształcane są na drodze hodowli różne rasy.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Zdarza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również krzyżowanie kotów hodowlanych z dzikimi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kotami. Dlaczego?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Wynika to z faktu, iż koty zawsze miały właściwie do wypełnienia tylko dwa zadania: łapanie myszy i towarzyszenie człowiekowi jako zwierzę domowe. </a:t>
            </a:r>
          </a:p>
        </p:txBody>
      </p:sp>
    </p:spTree>
    <p:extLst>
      <p:ext uri="{BB962C8B-B14F-4D97-AF65-F5344CB8AC3E}">
        <p14:creationId xmlns:p14="http://schemas.microsoft.com/office/powerpoint/2010/main" val="1013943025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E626D9-D39A-40ED-BE42-DA55075B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KOT BRYTYJSKI</a:t>
            </a:r>
          </a:p>
        </p:txBody>
      </p:sp>
      <p:pic>
        <p:nvPicPr>
          <p:cNvPr id="5" name="Symbol zastępczy zawartości 4" descr="Obraz zawierający kot, trawa, zwierzę, ssak&#10;&#10;Opis wygenerowany automatycznie">
            <a:extLst>
              <a:ext uri="{FF2B5EF4-FFF2-40B4-BE49-F238E27FC236}">
                <a16:creationId xmlns:a16="http://schemas.microsoft.com/office/drawing/2014/main" xmlns="" id="{F293B7F5-71C9-43B9-B5FD-F3C137DA2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1847198"/>
            <a:ext cx="5098473" cy="4140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0CBDA75-522E-4B42-9BD7-6CE4E341B300}"/>
              </a:ext>
            </a:extLst>
          </p:cNvPr>
          <p:cNvSpPr txBox="1"/>
          <p:nvPr/>
        </p:nvSpPr>
        <p:spPr>
          <a:xfrm>
            <a:off x="415636" y="2011363"/>
            <a:ext cx="5869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miły towarzysz. Jest spokojny, lojalny i kochający, łatwo przywiązuje się do wszystkich domowników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Koty te są krępe i muskularne , dlatego należy zadbać o ich prawidłową dietę. Należy też im zapewnić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dużo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ruchu w ciągu dnia.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28DA3B2-4ED1-4B27-800D-6434E5DA8C61}"/>
              </a:ext>
            </a:extLst>
          </p:cNvPr>
          <p:cNvSpPr/>
          <p:nvPr/>
        </p:nvSpPr>
        <p:spPr>
          <a:xfrm>
            <a:off x="807028" y="685800"/>
            <a:ext cx="5226628" cy="4281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24383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7ADAB3-BD81-4F3F-8388-500D276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KOT JAPOŃSKI BOBTAIL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03B2EB-17E8-4BCD-B667-DEF2B438A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9" y="1971243"/>
            <a:ext cx="5136572" cy="2708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kot średniej wielkości, który może mieć zarówno krótką, jak i długą sierść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koty aktywne, przyjazne i bardzo inteligentne. Wiedzą jak mają na imię i reagują na nie. </a:t>
            </a:r>
          </a:p>
        </p:txBody>
      </p:sp>
      <p:pic>
        <p:nvPicPr>
          <p:cNvPr id="5" name="Obraz 4" descr="Obraz zawierający kot, biały, siedzi, zwierzę&#10;&#10;Opis wygenerowany automatycznie">
            <a:extLst>
              <a:ext uri="{FF2B5EF4-FFF2-40B4-BE49-F238E27FC236}">
                <a16:creationId xmlns:a16="http://schemas.microsoft.com/office/drawing/2014/main" xmlns="" id="{DD0AD5A6-8AB5-422F-88F4-AD214BD78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32" y="1971243"/>
            <a:ext cx="5116367" cy="3837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7543830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703334-7244-4936-9214-24EFF1CF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99B0D9-36E0-47EA-89AD-B45AFAEB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062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Manksy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koty średniej wielkości, przysadziste i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grubokościste.</a:t>
            </a:r>
          </a:p>
          <a:p>
            <a:pPr marL="0" indent="0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przyjacielskie i spokojne zwierzęta, które bardzo przywiązują się do swoich opiekunów.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rawa, zewnętrzne, pole, ssak&#10;&#10;Opis wygenerowany automatycznie">
            <a:extLst>
              <a:ext uri="{FF2B5EF4-FFF2-40B4-BE49-F238E27FC236}">
                <a16:creationId xmlns:a16="http://schemas.microsoft.com/office/drawing/2014/main" xmlns="" id="{56CA3E0D-CE0E-4273-8987-DE19AE7F4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89" y="2424474"/>
            <a:ext cx="4752252" cy="2376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2497689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612C9C-D218-4EE5-A288-D9FFC097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KOT RASY RAGDOLL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2BE706C-E979-4790-899B-650AAAAB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991" y="2334780"/>
            <a:ext cx="5095009" cy="306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duży, silny, grubokościsty kot o długim ogonie.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Jego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grube futro sprawia, że wydaje się większy  niż w rzeczywistości.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Ragdoll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spokojny kot, ale kiedy się go podniesie, wcale nie rozluźnia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ciała. 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kot, wewnątrz, zwierzę, siedzi&#10;&#10;Opis wygenerowany automatycznie">
            <a:extLst>
              <a:ext uri="{FF2B5EF4-FFF2-40B4-BE49-F238E27FC236}">
                <a16:creationId xmlns:a16="http://schemas.microsoft.com/office/drawing/2014/main" xmlns="" id="{F137AD7E-AA85-4763-A85B-0FDFA101C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2173737"/>
            <a:ext cx="4475018" cy="2980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5542441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E69B31-E641-4692-9C02-572BB643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AMERYKAŃSKI KOT KRÓTKOWŁOSY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E9657E-B3F5-447A-98E1-FA3D4815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831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bardzo silne zwierzę średniej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wielkości. </a:t>
            </a:r>
          </a:p>
          <a:p>
            <a:pPr marL="0" indent="0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Koty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tej rasy są spokojne i przywiązują się do wszystkich członków rodziny.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Lubią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bawić, ale nie są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absorbujące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kot, zwierzę, siedzi, ssak&#10;&#10;Opis wygenerowany automatycznie">
            <a:extLst>
              <a:ext uri="{FF2B5EF4-FFF2-40B4-BE49-F238E27FC236}">
                <a16:creationId xmlns:a16="http://schemas.microsoft.com/office/drawing/2014/main" xmlns="" id="{647DD960-4FBD-4DE7-9CB8-CB490FE1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39" y="2024908"/>
            <a:ext cx="4698461" cy="3132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65897689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409971-9817-4ADB-8F55-95F243DD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KOT PERSKI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52F88E-7607-49A0-84F6-2CE91348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6357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Koty te to zazwyczaj koty średniej wielkości, masywne i grubokościste.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spokojne zwierzę, które czasem daje się porwać zabawie.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tej rasy nie są szczególnie aktywne. </a:t>
            </a:r>
          </a:p>
        </p:txBody>
      </p:sp>
      <p:pic>
        <p:nvPicPr>
          <p:cNvPr id="5" name="Obraz 4" descr="Obraz zawierający wewnątrz, siedzi, kot, zwierzę&#10;&#10;Opis wygenerowany automatycznie">
            <a:extLst>
              <a:ext uri="{FF2B5EF4-FFF2-40B4-BE49-F238E27FC236}">
                <a16:creationId xmlns:a16="http://schemas.microsoft.com/office/drawing/2014/main" xmlns="" id="{F419A735-344F-4D16-B186-F3DB33865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93" y="2145792"/>
            <a:ext cx="4561631" cy="3035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7868355"/>
      </p:ext>
    </p:extLst>
  </p:cSld>
  <p:clrMapOvr>
    <a:masterClrMapping/>
  </p:clrMapOvr>
  <p:transition spd="slow" advClick="0" advTm="8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424</Words>
  <Application>Microsoft Office PowerPoint</Application>
  <PresentationFormat>Niestandardowy</PresentationFormat>
  <Paragraphs>48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KOTY</vt:lpstr>
      <vt:lpstr>ANATOMIA KOTA</vt:lpstr>
      <vt:lpstr>Rasy kotów</vt:lpstr>
      <vt:lpstr>KOT BRYTYJSKI</vt:lpstr>
      <vt:lpstr>KOT JAPOŃSKI BOBTAIL</vt:lpstr>
      <vt:lpstr>MANKS</vt:lpstr>
      <vt:lpstr>KOT RASY RAGDOLL</vt:lpstr>
      <vt:lpstr>AMERYKAŃSKI KOT KRÓTKOWŁOSY</vt:lpstr>
      <vt:lpstr>KOT PERSKI</vt:lpstr>
      <vt:lpstr>KOT BENGALSKI</vt:lpstr>
      <vt:lpstr>REKS NIEMIECKI</vt:lpstr>
      <vt:lpstr>Czy wiesz, że… ?</vt:lpstr>
      <vt:lpstr>Czy wiesz, dlaczego…?</vt:lpstr>
      <vt:lpstr>DZIĘKUJE ZA UWAGĘ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Ciekawostki o kotach</dc:title>
  <dc:creator>elzbieta_piontek@wp.pl</dc:creator>
  <cp:lastModifiedBy>Joanna</cp:lastModifiedBy>
  <cp:revision>19</cp:revision>
  <dcterms:created xsi:type="dcterms:W3CDTF">2020-03-26T14:58:42Z</dcterms:created>
  <dcterms:modified xsi:type="dcterms:W3CDTF">2020-05-10T16:35:41Z</dcterms:modified>
</cp:coreProperties>
</file>