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38F7-62C8-4905-80A1-EB345BB79135}" type="datetimeFigureOut">
              <a:rPr lang="sk-SK" smtClean="0"/>
              <a:pPr/>
              <a:t>26. 1. 2021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9E-8322-4DDA-B0E7-C5DC724F76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38F7-62C8-4905-80A1-EB345BB79135}" type="datetimeFigureOut">
              <a:rPr lang="sk-SK" smtClean="0"/>
              <a:pPr/>
              <a:t>26. 1. 2021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9E-8322-4DDA-B0E7-C5DC724F76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38F7-62C8-4905-80A1-EB345BB79135}" type="datetimeFigureOut">
              <a:rPr lang="sk-SK" smtClean="0"/>
              <a:pPr/>
              <a:t>26. 1. 2021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9E-8322-4DDA-B0E7-C5DC724F76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38F7-62C8-4905-80A1-EB345BB79135}" type="datetimeFigureOut">
              <a:rPr lang="sk-SK" smtClean="0"/>
              <a:pPr/>
              <a:t>26. 1. 2021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9E-8322-4DDA-B0E7-C5DC724F76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38F7-62C8-4905-80A1-EB345BB79135}" type="datetimeFigureOut">
              <a:rPr lang="sk-SK" smtClean="0"/>
              <a:pPr/>
              <a:t>26. 1. 2021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9E-8322-4DDA-B0E7-C5DC724F76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38F7-62C8-4905-80A1-EB345BB79135}" type="datetimeFigureOut">
              <a:rPr lang="sk-SK" smtClean="0"/>
              <a:pPr/>
              <a:t>26. 1. 2021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9E-8322-4DDA-B0E7-C5DC724F76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38F7-62C8-4905-80A1-EB345BB79135}" type="datetimeFigureOut">
              <a:rPr lang="sk-SK" smtClean="0"/>
              <a:pPr/>
              <a:t>26. 1. 2021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9E-8322-4DDA-B0E7-C5DC724F76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38F7-62C8-4905-80A1-EB345BB79135}" type="datetimeFigureOut">
              <a:rPr lang="sk-SK" smtClean="0"/>
              <a:pPr/>
              <a:t>26. 1. 2021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9E-8322-4DDA-B0E7-C5DC724F76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38F7-62C8-4905-80A1-EB345BB79135}" type="datetimeFigureOut">
              <a:rPr lang="sk-SK" smtClean="0"/>
              <a:pPr/>
              <a:t>26. 1. 2021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9E-8322-4DDA-B0E7-C5DC724F76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38F7-62C8-4905-80A1-EB345BB79135}" type="datetimeFigureOut">
              <a:rPr lang="sk-SK" smtClean="0"/>
              <a:pPr/>
              <a:t>26. 1. 2021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9E-8322-4DDA-B0E7-C5DC724F76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38F7-62C8-4905-80A1-EB345BB79135}" type="datetimeFigureOut">
              <a:rPr lang="sk-SK" smtClean="0"/>
              <a:pPr/>
              <a:t>26. 1. 2021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9E-8322-4DDA-B0E7-C5DC724F76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438F7-62C8-4905-80A1-EB345BB79135}" type="datetimeFigureOut">
              <a:rPr lang="sk-SK" smtClean="0"/>
              <a:pPr/>
              <a:t>26. 1. 2021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74D9E-8322-4DDA-B0E7-C5DC724F76C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331690"/>
          </a:xfrm>
        </p:spPr>
        <p:txBody>
          <a:bodyPr>
            <a:noAutofit/>
          </a:bodyPr>
          <a:lstStyle/>
          <a:p>
            <a:r>
              <a:rPr lang="sk-SK" sz="9600" dirty="0" smtClean="0">
                <a:latin typeface="+mn-lt"/>
              </a:rPr>
              <a:t>Sviatosť Birmovania</a:t>
            </a:r>
            <a:endParaRPr lang="sk-SK" sz="9600" dirty="0">
              <a:latin typeface="+mn-lt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b="1" dirty="0"/>
              <a:t>Biblický základ </a:t>
            </a:r>
            <a:r>
              <a:rPr lang="cs-CZ" dirty="0" err="1"/>
              <a:t>tejto</a:t>
            </a:r>
            <a:r>
              <a:rPr lang="cs-CZ" dirty="0"/>
              <a:t> </a:t>
            </a:r>
            <a:r>
              <a:rPr lang="cs-CZ" dirty="0" err="1"/>
              <a:t>sviatosti</a:t>
            </a:r>
            <a:r>
              <a:rPr lang="cs-CZ" dirty="0"/>
              <a:t> je v </a:t>
            </a:r>
            <a:r>
              <a:rPr lang="cs-CZ" dirty="0" err="1" smtClean="0"/>
              <a:t>Skutkoch</a:t>
            </a:r>
            <a:r>
              <a:rPr lang="cs-CZ" dirty="0" smtClean="0"/>
              <a:t> </a:t>
            </a:r>
            <a:r>
              <a:rPr lang="cs-CZ" dirty="0" err="1"/>
              <a:t>apoštolov</a:t>
            </a:r>
            <a:r>
              <a:rPr lang="cs-CZ" dirty="0"/>
              <a:t>, kde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hovorí</a:t>
            </a:r>
            <a:r>
              <a:rPr lang="cs-CZ" dirty="0"/>
              <a:t>, že </a:t>
            </a:r>
            <a:r>
              <a:rPr lang="cs-CZ" dirty="0" err="1"/>
              <a:t>apoštoli</a:t>
            </a:r>
            <a:r>
              <a:rPr lang="cs-CZ" dirty="0"/>
              <a:t> </a:t>
            </a:r>
            <a:r>
              <a:rPr lang="cs-CZ" dirty="0" err="1"/>
              <a:t>vkladaním</a:t>
            </a:r>
            <a:r>
              <a:rPr lang="cs-CZ" dirty="0"/>
              <a:t> </a:t>
            </a:r>
            <a:r>
              <a:rPr lang="cs-CZ" dirty="0" err="1"/>
              <a:t>rúk</a:t>
            </a:r>
            <a:r>
              <a:rPr lang="cs-CZ" dirty="0"/>
              <a:t> </a:t>
            </a:r>
            <a:r>
              <a:rPr lang="cs-CZ" dirty="0" err="1"/>
              <a:t>udeľovali</a:t>
            </a:r>
            <a:r>
              <a:rPr lang="cs-CZ" dirty="0"/>
              <a:t> Ducha </a:t>
            </a:r>
            <a:r>
              <a:rPr lang="cs-CZ" dirty="0" err="1" smtClean="0"/>
              <a:t>Svätého</a:t>
            </a:r>
            <a:r>
              <a:rPr lang="cs-CZ" dirty="0" smtClean="0"/>
              <a:t>.</a:t>
            </a:r>
            <a:endParaRPr lang="sk-SK" dirty="0" smtClean="0"/>
          </a:p>
        </p:txBody>
      </p:sp>
      <p:pic>
        <p:nvPicPr>
          <p:cNvPr id="7" name="Obrázok 6" descr="birmov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564904"/>
            <a:ext cx="4176464" cy="376514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196752"/>
            <a:ext cx="8172000" cy="44280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sz="4000" dirty="0"/>
              <a:t>Birmovanie je </a:t>
            </a:r>
            <a:r>
              <a:rPr lang="cs-CZ" sz="4000" dirty="0" err="1"/>
              <a:t>podľa</a:t>
            </a:r>
            <a:r>
              <a:rPr lang="cs-CZ" sz="4000" dirty="0"/>
              <a:t> </a:t>
            </a:r>
            <a:r>
              <a:rPr lang="cs-CZ" sz="4000" dirty="0" err="1"/>
              <a:t>náuky</a:t>
            </a:r>
            <a:r>
              <a:rPr lang="cs-CZ" sz="4000" dirty="0"/>
              <a:t> </a:t>
            </a:r>
            <a:r>
              <a:rPr lang="cs-CZ" sz="4000" dirty="0" smtClean="0"/>
              <a:t> </a:t>
            </a:r>
            <a:r>
              <a:rPr lang="cs-CZ" sz="4000" dirty="0" err="1" smtClean="0"/>
              <a:t>Cirkvi</a:t>
            </a:r>
            <a:r>
              <a:rPr lang="cs-CZ" sz="4000" dirty="0" smtClean="0"/>
              <a:t> </a:t>
            </a:r>
            <a:r>
              <a:rPr lang="cs-CZ" sz="4000" dirty="0" err="1" smtClean="0"/>
              <a:t>sviatosť</a:t>
            </a:r>
            <a:r>
              <a:rPr lang="cs-CZ" sz="4000" dirty="0"/>
              <a:t> ustanovená </a:t>
            </a:r>
            <a:r>
              <a:rPr lang="cs-CZ" sz="4000" dirty="0" err="1" smtClean="0"/>
              <a:t>Ježišom</a:t>
            </a:r>
            <a:r>
              <a:rPr lang="cs-CZ" sz="4000" dirty="0" smtClean="0"/>
              <a:t> </a:t>
            </a:r>
            <a:r>
              <a:rPr lang="cs-CZ" sz="4000" dirty="0" err="1" smtClean="0"/>
              <a:t>Kristom</a:t>
            </a:r>
            <a:r>
              <a:rPr lang="cs-CZ" sz="4000" dirty="0"/>
              <a:t> </a:t>
            </a:r>
            <a:r>
              <a:rPr lang="cs-CZ" sz="4000" dirty="0" err="1"/>
              <a:t>prostredníctvom</a:t>
            </a:r>
            <a:r>
              <a:rPr lang="cs-CZ" sz="4000" dirty="0"/>
              <a:t> </a:t>
            </a:r>
            <a:r>
              <a:rPr lang="cs-CZ" sz="4000" dirty="0" err="1"/>
              <a:t>ktorej</a:t>
            </a:r>
            <a:r>
              <a:rPr lang="cs-CZ" sz="4000" dirty="0"/>
              <a:t> </a:t>
            </a:r>
            <a:r>
              <a:rPr lang="cs-CZ" sz="4000" dirty="0" err="1" smtClean="0"/>
              <a:t>kresťan</a:t>
            </a:r>
            <a:r>
              <a:rPr lang="cs-CZ" sz="4000" dirty="0"/>
              <a:t> od </a:t>
            </a:r>
            <a:r>
              <a:rPr lang="cs-CZ" sz="4000" dirty="0" smtClean="0"/>
              <a:t>Boha</a:t>
            </a:r>
            <a:r>
              <a:rPr lang="cs-CZ" sz="4000" dirty="0"/>
              <a:t> </a:t>
            </a:r>
            <a:r>
              <a:rPr lang="cs-CZ" sz="4000" b="1" dirty="0" err="1"/>
              <a:t>dostáva</a:t>
            </a:r>
            <a:r>
              <a:rPr lang="cs-CZ" sz="4000" b="1" dirty="0"/>
              <a:t> </a:t>
            </a:r>
            <a:r>
              <a:rPr lang="cs-CZ" sz="4000" b="1" dirty="0" err="1"/>
              <a:t>pečať</a:t>
            </a:r>
            <a:r>
              <a:rPr lang="cs-CZ" sz="4000" b="1" dirty="0"/>
              <a:t> </a:t>
            </a:r>
            <a:r>
              <a:rPr lang="cs-CZ" sz="4000" b="1" dirty="0" smtClean="0"/>
              <a:t> </a:t>
            </a:r>
            <a:r>
              <a:rPr lang="cs-CZ" sz="4000" b="1" dirty="0" smtClean="0"/>
              <a:t>Ducha </a:t>
            </a:r>
            <a:r>
              <a:rPr lang="cs-CZ" sz="4000" b="1" dirty="0" err="1" smtClean="0"/>
              <a:t>Svätého</a:t>
            </a:r>
            <a:r>
              <a:rPr lang="cs-CZ" sz="4000" dirty="0" smtClean="0"/>
              <a:t>. </a:t>
            </a:r>
            <a:r>
              <a:rPr lang="cs-CZ" sz="4000" dirty="0"/>
              <a:t>Birmovanie je spolu s </a:t>
            </a:r>
            <a:r>
              <a:rPr lang="cs-CZ" sz="4000" dirty="0" err="1" smtClean="0"/>
              <a:t>krstom</a:t>
            </a:r>
            <a:r>
              <a:rPr lang="cs-CZ" sz="4000" dirty="0"/>
              <a:t> a </a:t>
            </a:r>
            <a:r>
              <a:rPr lang="cs-CZ" sz="4000" dirty="0" err="1" smtClean="0"/>
              <a:t>eucharistiou</a:t>
            </a:r>
            <a:r>
              <a:rPr lang="cs-CZ" sz="4000" dirty="0"/>
              <a:t> jednou z </a:t>
            </a:r>
            <a:r>
              <a:rPr lang="cs-CZ" sz="4000" i="1" dirty="0" err="1" smtClean="0"/>
              <a:t>iniciačných</a:t>
            </a:r>
            <a:r>
              <a:rPr lang="cs-CZ" sz="4000" i="1" dirty="0" smtClean="0"/>
              <a:t> </a:t>
            </a:r>
            <a:r>
              <a:rPr lang="cs-CZ" sz="4000" i="1" dirty="0" err="1" smtClean="0"/>
              <a:t>sviatostí</a:t>
            </a:r>
            <a:r>
              <a:rPr lang="cs-CZ" sz="4000" dirty="0" smtClean="0"/>
              <a:t>.</a:t>
            </a:r>
            <a:endParaRPr lang="sk-SK" sz="4000" dirty="0" smtClean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sk-SK" b="1" dirty="0"/>
              <a:t>Matériou</a:t>
            </a:r>
            <a:r>
              <a:rPr lang="sk-SK" dirty="0"/>
              <a:t> sviatosti je KRIZMA - s balzamom zmiešaný olivový olej, posvätený biskupom na zelený štvrtok </a:t>
            </a:r>
            <a:endParaRPr lang="sk-SK" dirty="0" smtClean="0"/>
          </a:p>
          <a:p>
            <a:pPr marL="0">
              <a:buNone/>
            </a:pPr>
            <a:endParaRPr lang="sk-SK" dirty="0"/>
          </a:p>
          <a:p>
            <a:pPr marL="0">
              <a:spcBef>
                <a:spcPts val="0"/>
              </a:spcBef>
              <a:buNone/>
            </a:pPr>
            <a:r>
              <a:rPr lang="cs-CZ" b="1" dirty="0"/>
              <a:t>Formou</a:t>
            </a:r>
            <a:r>
              <a:rPr lang="cs-CZ" dirty="0"/>
              <a:t> </a:t>
            </a:r>
            <a:r>
              <a:rPr lang="cs-CZ" dirty="0" err="1"/>
              <a:t>sviatosti</a:t>
            </a:r>
            <a:r>
              <a:rPr lang="cs-CZ" dirty="0"/>
              <a:t> </a:t>
            </a:r>
            <a:r>
              <a:rPr lang="cs-CZ" dirty="0" err="1"/>
              <a:t>sú</a:t>
            </a:r>
            <a:r>
              <a:rPr lang="cs-CZ" dirty="0"/>
              <a:t> </a:t>
            </a:r>
            <a:r>
              <a:rPr lang="cs-CZ" dirty="0" err="1"/>
              <a:t>slová</a:t>
            </a:r>
            <a:r>
              <a:rPr lang="cs-CZ" dirty="0"/>
              <a:t>: </a:t>
            </a:r>
            <a:r>
              <a:rPr lang="cs-CZ" b="1" i="1" dirty="0" smtClean="0"/>
              <a:t>„M., </a:t>
            </a:r>
            <a:r>
              <a:rPr lang="cs-CZ" b="1" i="1" dirty="0" err="1"/>
              <a:t>prijmi</a:t>
            </a:r>
            <a:r>
              <a:rPr lang="cs-CZ" b="1" i="1" dirty="0"/>
              <a:t> znak daru Ducha </a:t>
            </a:r>
            <a:r>
              <a:rPr lang="cs-CZ" b="1" i="1" dirty="0" err="1"/>
              <a:t>Svätého</a:t>
            </a:r>
            <a:r>
              <a:rPr lang="cs-CZ" b="1" i="1" dirty="0"/>
              <a:t>.</a:t>
            </a:r>
            <a:r>
              <a:rPr lang="cs-CZ" i="1" dirty="0"/>
              <a:t> Amen. </a:t>
            </a:r>
            <a:endParaRPr lang="cs-CZ" i="1" dirty="0" smtClean="0"/>
          </a:p>
          <a:p>
            <a:pPr marL="0">
              <a:spcBef>
                <a:spcPts val="0"/>
              </a:spcBef>
              <a:buNone/>
            </a:pPr>
            <a:r>
              <a:rPr lang="cs-CZ" i="1" dirty="0" smtClean="0"/>
              <a:t>Pokoj </a:t>
            </a:r>
            <a:r>
              <a:rPr lang="cs-CZ" i="1" dirty="0"/>
              <a:t>s tebou. I s </a:t>
            </a:r>
            <a:r>
              <a:rPr lang="cs-CZ" i="1" dirty="0" err="1"/>
              <a:t>duchom</a:t>
            </a:r>
            <a:r>
              <a:rPr lang="cs-CZ" i="1" dirty="0"/>
              <a:t> </a:t>
            </a:r>
            <a:r>
              <a:rPr lang="cs-CZ" i="1" dirty="0" err="1"/>
              <a:t>tvojím</a:t>
            </a:r>
            <a:r>
              <a:rPr lang="cs-CZ" i="1" dirty="0" smtClean="0"/>
              <a:t>.„</a:t>
            </a:r>
          </a:p>
          <a:p>
            <a:pPr marL="0">
              <a:spcBef>
                <a:spcPts val="0"/>
              </a:spcBef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Túto</a:t>
            </a:r>
            <a:r>
              <a:rPr lang="cs-CZ" dirty="0"/>
              <a:t> </a:t>
            </a:r>
            <a:r>
              <a:rPr lang="cs-CZ" dirty="0" err="1"/>
              <a:t>sviatosť</a:t>
            </a:r>
            <a:r>
              <a:rPr lang="cs-CZ" dirty="0"/>
              <a:t>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prijať</a:t>
            </a:r>
            <a:r>
              <a:rPr lang="cs-CZ" dirty="0"/>
              <a:t> každý, </a:t>
            </a:r>
            <a:r>
              <a:rPr lang="cs-CZ" dirty="0" err="1"/>
              <a:t>kto</a:t>
            </a:r>
            <a:r>
              <a:rPr lang="cs-CZ" dirty="0"/>
              <a:t> je už </a:t>
            </a:r>
            <a:r>
              <a:rPr lang="cs-CZ" dirty="0" err="1"/>
              <a:t>pokrstený</a:t>
            </a:r>
            <a:r>
              <a:rPr lang="cs-CZ" dirty="0"/>
              <a:t> a je povinný </a:t>
            </a:r>
            <a:r>
              <a:rPr lang="cs-CZ" dirty="0" err="1"/>
              <a:t>doplniť</a:t>
            </a:r>
            <a:r>
              <a:rPr lang="cs-CZ" dirty="0"/>
              <a:t> svoje </a:t>
            </a:r>
            <a:r>
              <a:rPr lang="cs-CZ" dirty="0" err="1"/>
              <a:t>uvedenie</a:t>
            </a:r>
            <a:r>
              <a:rPr lang="cs-CZ" dirty="0"/>
              <a:t> do </a:t>
            </a:r>
            <a:r>
              <a:rPr lang="cs-CZ" dirty="0" err="1"/>
              <a:t>kresťanského</a:t>
            </a:r>
            <a:r>
              <a:rPr lang="cs-CZ" dirty="0"/>
              <a:t> života. </a:t>
            </a:r>
            <a:endParaRPr lang="sk-SK" dirty="0" smtClean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sk-SK" sz="3600" dirty="0"/>
              <a:t>Vek prijatia sviatosti birmovania je predmetom mnohých diskusií. V posledných rokoch sa hovorí o birmovaní ako o kresťanskej zrelosti alebo dospelosti a to prispelo k tomu, že sa táto sviatosť udeľuje neskôr ako sv. prijímanie</a:t>
            </a:r>
            <a:r>
              <a:rPr lang="sk-SK" sz="3600" dirty="0" smtClean="0"/>
              <a:t>.</a:t>
            </a:r>
          </a:p>
          <a:p>
            <a:pPr marL="0">
              <a:buNone/>
            </a:pPr>
            <a:r>
              <a:rPr lang="sk-SK" dirty="0" smtClean="0">
                <a:latin typeface="Adobe Caslon Pro" pitchFamily="18" charset="-18"/>
              </a:rPr>
              <a:t> </a:t>
            </a:r>
            <a:endParaRPr lang="sk-SK" dirty="0"/>
          </a:p>
        </p:txBody>
      </p:sp>
      <p:pic>
        <p:nvPicPr>
          <p:cNvPr id="4" name="Obrázok 3" descr="stiahnu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077072"/>
            <a:ext cx="2897982" cy="258139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sk-SK" sz="3600" b="1" dirty="0"/>
              <a:t>Vysluhovateľom </a:t>
            </a:r>
            <a:r>
              <a:rPr lang="sk-SK" sz="3600" dirty="0"/>
              <a:t>sviatosti je biskup, ktorý má plnosť kňazskej moci. Vo zvláštnom prípade biskup môže dať dovolenie farárovi alebo inému kňazovi. Kňaz, ktorý krstí dospelého človeka, môže ho ihneď aj birmovať a dať mu Eucharistiu. V prípade nebezpečenstva ohrozenia života môže birmovanie vyslúžiť každý kňaz.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752528"/>
          </a:xfrm>
        </p:spPr>
        <p:txBody>
          <a:bodyPr>
            <a:normAutofit fontScale="62500" lnSpcReduction="20000"/>
          </a:bodyPr>
          <a:lstStyle/>
          <a:p>
            <a:pPr marL="0">
              <a:buNone/>
            </a:pPr>
            <a:r>
              <a:rPr lang="sk-SK" sz="5100" b="1" dirty="0" smtClean="0"/>
              <a:t>Účinky </a:t>
            </a:r>
            <a:r>
              <a:rPr lang="sk-SK" sz="5100" b="1" dirty="0"/>
              <a:t>birmovania:</a:t>
            </a:r>
            <a:r>
              <a:rPr lang="sk-SK" sz="5100" dirty="0"/>
              <a:t/>
            </a:r>
            <a:br>
              <a:rPr lang="sk-SK" sz="5100" dirty="0"/>
            </a:br>
            <a:r>
              <a:rPr lang="sk-SK" sz="5100" b="1" dirty="0"/>
              <a:t>1) </a:t>
            </a:r>
            <a:r>
              <a:rPr lang="sk-SK" sz="5100" i="1" dirty="0"/>
              <a:t>Obohatenie zvláštnou silou</a:t>
            </a:r>
            <a:r>
              <a:rPr lang="sk-SK" sz="5100" dirty="0"/>
              <a:t> - pomáha človekovi pozdvihnúť sa nad jeho vlastnú krehkosť</a:t>
            </a:r>
            <a:br>
              <a:rPr lang="sk-SK" sz="5100" dirty="0"/>
            </a:br>
            <a:r>
              <a:rPr lang="sk-SK" sz="5100" b="1" dirty="0"/>
              <a:t>2)</a:t>
            </a:r>
            <a:r>
              <a:rPr lang="sk-SK" sz="5100" b="1" i="1" dirty="0"/>
              <a:t> </a:t>
            </a:r>
            <a:r>
              <a:rPr lang="sk-SK" sz="5100" i="1" dirty="0"/>
              <a:t>Dokonalejšie spojenie s Cirkvou</a:t>
            </a:r>
            <a:r>
              <a:rPr lang="sk-SK" sz="5100" dirty="0"/>
              <a:t/>
            </a:r>
            <a:br>
              <a:rPr lang="sk-SK" sz="5100" dirty="0"/>
            </a:br>
            <a:r>
              <a:rPr lang="sk-SK" sz="5100" b="1" dirty="0"/>
              <a:t>3) </a:t>
            </a:r>
            <a:r>
              <a:rPr lang="sk-SK" sz="5100" i="1" dirty="0"/>
              <a:t>Šírenie a obrana viery</a:t>
            </a:r>
            <a:r>
              <a:rPr lang="sk-SK" sz="5100" dirty="0"/>
              <a:t> - stáva sa pre birmovanca poslaním; birmovanci posilnení D. Svätým vydávajú svedectvo a majú hlásať evanjelium</a:t>
            </a:r>
            <a:br>
              <a:rPr lang="sk-SK" sz="5100" dirty="0"/>
            </a:br>
            <a:r>
              <a:rPr lang="sk-SK" sz="5100" b="1" dirty="0"/>
              <a:t>4) </a:t>
            </a:r>
            <a:r>
              <a:rPr lang="sk-SK" sz="5100" i="1" dirty="0"/>
              <a:t>Charakter birmovania</a:t>
            </a:r>
            <a:r>
              <a:rPr lang="sk-SK" sz="5100" dirty="0"/>
              <a:t> - vtláča nezmazateľný znak 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k-SK" sz="3600" b="1" dirty="0" smtClean="0"/>
              <a:t>Zaujímavosť</a:t>
            </a:r>
            <a:r>
              <a:rPr lang="sk-SK" sz="3600" b="1" dirty="0"/>
              <a:t>:</a:t>
            </a:r>
          </a:p>
          <a:p>
            <a:pPr marL="0">
              <a:buNone/>
            </a:pPr>
            <a:r>
              <a:rPr lang="sk-SK" sz="3600" dirty="0"/>
              <a:t>Bez prijatia sviatosti birmovania - na rozdiel od krstu - môžeme byť spasení, ale birmovanie svojimi sviatostnými účinkami napomáha žiť plný kresťanský život. Preto </a:t>
            </a:r>
            <a:r>
              <a:rPr lang="sk-SK" sz="3600" b="1" dirty="0"/>
              <a:t>k prijatiu tejto sviatosti je nutná viera.</a:t>
            </a:r>
            <a:endParaRPr lang="sk-SK" sz="3600" dirty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20100520-birmov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4388" y="4221088"/>
            <a:ext cx="1603876" cy="235235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664296"/>
          </a:xfrm>
        </p:spPr>
        <p:txBody>
          <a:bodyPr>
            <a:noAutofit/>
          </a:bodyPr>
          <a:lstStyle/>
          <a:p>
            <a:r>
              <a:rPr lang="sk-SK" sz="8800" b="1" dirty="0" smtClean="0">
                <a:latin typeface="Adobe Caslon Pro" pitchFamily="18" charset="-18"/>
              </a:rPr>
              <a:t>Ďakujem za pozornosť</a:t>
            </a:r>
            <a:endParaRPr lang="sk-SK" sz="8800" b="1" dirty="0">
              <a:latin typeface="Adobe Caslon Pro" pitchFamily="18" charset="-1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180</Words>
  <Application>Microsoft Office PowerPoint</Application>
  <PresentationFormat>Prezentácia na obrazovke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Sviatosť Birmovania</vt:lpstr>
      <vt:lpstr>  </vt:lpstr>
      <vt:lpstr> </vt:lpstr>
      <vt:lpstr> </vt:lpstr>
      <vt:lpstr> </vt:lpstr>
      <vt:lpstr>  </vt:lpstr>
      <vt:lpstr>  </vt:lpstr>
      <vt:lpstr>  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Nikol</dc:creator>
  <cp:lastModifiedBy>Admin</cp:lastModifiedBy>
  <cp:revision>12</cp:revision>
  <dcterms:created xsi:type="dcterms:W3CDTF">2014-02-19T18:21:50Z</dcterms:created>
  <dcterms:modified xsi:type="dcterms:W3CDTF">2021-01-26T08:52:50Z</dcterms:modified>
</cp:coreProperties>
</file>