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7" r:id="rId5"/>
    <p:sldId id="278" r:id="rId6"/>
    <p:sldId id="268" r:id="rId7"/>
    <p:sldId id="279" r:id="rId8"/>
    <p:sldId id="282" r:id="rId9"/>
    <p:sldId id="261" r:id="rId10"/>
    <p:sldId id="283" r:id="rId11"/>
    <p:sldId id="281" r:id="rId12"/>
    <p:sldId id="2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F48D45-2029-42BD-BC1A-065D97743489}" type="datetimeFigureOut">
              <a:rPr lang="sk-SK" smtClean="0"/>
              <a:pPr/>
              <a:t>9. 3. 2021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Bytové inštalácie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7396336" cy="1008112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Šetrenie energiami v domácnosti</a:t>
            </a:r>
            <a:endParaRPr lang="sk-SK" sz="3600" dirty="0"/>
          </a:p>
        </p:txBody>
      </p:sp>
      <p:pic>
        <p:nvPicPr>
          <p:cNvPr id="19458" name="Picture 2" descr="Výsledok vyhľadávania obrázkov pre dopyt úspora ener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3362325" cy="32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smtClean="0"/>
              <a:t>Ako šetriť plynom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208912" cy="5565232"/>
          </a:xfrm>
        </p:spPr>
        <p:txBody>
          <a:bodyPr/>
          <a:lstStyle/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Pri varení na plynovom sporáku používajte pokrievky, tlakové hrnce.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 uvarenie vody napr. na cestoviny radšej použite rýchlovarnú kanvicu.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Väčšina spomínaných úspor vody sa týka aj úspory plynu (ohrieva vodu na teplú).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Pravidelne odvzdušňovať radiátory.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Nesušiť na radiátoroch oblečenie.</a:t>
            </a:r>
          </a:p>
          <a:p>
            <a:r>
              <a:rPr lang="sk-SK" dirty="0" smtClean="0"/>
              <a:t>Aké tipy a triky máte na úsporu plynu či iných palív vy?</a:t>
            </a:r>
            <a:endParaRPr lang="sk-SK" dirty="0"/>
          </a:p>
        </p:txBody>
      </p:sp>
      <p:pic>
        <p:nvPicPr>
          <p:cNvPr id="38914" name="Picture 2" descr="šetrenie, kúrenie, vykurovanie, radiátor, zima"/>
          <p:cNvPicPr>
            <a:picLocks noChangeAspect="1" noChangeArrowheads="1"/>
          </p:cNvPicPr>
          <p:nvPr/>
        </p:nvPicPr>
        <p:blipFill>
          <a:blip r:embed="rId2" cstate="print"/>
          <a:srcRect l="11913" t="6517" r="19361" b="3872"/>
          <a:stretch>
            <a:fillRect/>
          </a:stretch>
        </p:blipFill>
        <p:spPr bwMode="auto">
          <a:xfrm>
            <a:off x="5364088" y="5013176"/>
            <a:ext cx="2232248" cy="163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677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467600" cy="1143000"/>
          </a:xfrm>
        </p:spPr>
        <p:txBody>
          <a:bodyPr/>
          <a:lstStyle/>
          <a:p>
            <a:pPr algn="ctr"/>
            <a:r>
              <a:rPr lang="sk-SK" dirty="0" smtClean="0"/>
              <a:t>Ďakujem za pozornosť !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49411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 a informácií : 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31224" cy="634082"/>
          </a:xfrm>
        </p:spPr>
        <p:txBody>
          <a:bodyPr/>
          <a:lstStyle/>
          <a:p>
            <a:pPr algn="ctr"/>
            <a:r>
              <a:rPr lang="sk-SK" b="1" dirty="0" smtClean="0"/>
              <a:t>Náklady na prevádzku domácnosti: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64488" cy="5637240"/>
          </a:xfrm>
        </p:spPr>
        <p:txBody>
          <a:bodyPr>
            <a:normAutofit/>
          </a:bodyPr>
          <a:lstStyle/>
          <a:p>
            <a:r>
              <a:rPr lang="sk-SK" dirty="0" smtClean="0"/>
              <a:t>Za čo vlastne všetko v domácnosti platíme?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Za vodu (vodné a stočné)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 elektrickú energiu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Za plyn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Za drevo, uhlie, ...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+ odvoz odpadu, dane, ...</a:t>
            </a:r>
          </a:p>
          <a:p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Treba si uvedomiť, že šetrením energií :</a:t>
            </a:r>
          </a:p>
          <a:p>
            <a:pPr lvl="1"/>
            <a:r>
              <a:rPr lang="sk-SK" b="1" dirty="0" smtClean="0"/>
              <a:t>Chránime životné prostredie !</a:t>
            </a:r>
          </a:p>
          <a:p>
            <a:pPr lvl="1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Znižujeme náklady na prevádzku domácnosti =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máme viac peňazí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na iné...</a:t>
            </a:r>
          </a:p>
          <a:p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 smtClean="0"/>
              <a:t>Ako šetriť vodou: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79296" cy="59492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</a:rPr>
              <a:t>Ak je to možné, využiť </a:t>
            </a:r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vlastný</a:t>
            </a:r>
            <a:r>
              <a:rPr lang="sk-SK" dirty="0" smtClean="0">
                <a:solidFill>
                  <a:schemeClr val="bg2">
                    <a:lumMod val="75000"/>
                  </a:schemeClr>
                </a:solidFill>
              </a:rPr>
              <a:t> podzemný </a:t>
            </a:r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zdroj vody</a:t>
            </a:r>
            <a:r>
              <a:rPr lang="sk-SK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Na vodovodných kohútikoch mať namontované 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perlátory.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Sprchovať sa len nevyhnutnú dobu a používať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úspornú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sprchovú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hlavicu.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Používať WC s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duálnym splachovaním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Umývačku riadu a práčku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spúšťať naplnenú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Pri umývaní zubov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zatvárať vodu</a:t>
            </a:r>
            <a:r>
              <a:rPr lang="sk-SK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Opravovať </a:t>
            </a: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kvapkajúce kohútiky čo najskôr.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Pri praní používať program s predpieraním len pri veľmi znečistenej bielizni.</a:t>
            </a:r>
          </a:p>
          <a:p>
            <a:r>
              <a:rPr lang="sk-SK" dirty="0" smtClean="0"/>
              <a:t>Aké tipy a triky máte na šetrenie vodou vy?</a:t>
            </a:r>
          </a:p>
          <a:p>
            <a:endParaRPr lang="sk-SK" dirty="0"/>
          </a:p>
        </p:txBody>
      </p:sp>
      <p:pic>
        <p:nvPicPr>
          <p:cNvPr id="17410" name="Picture 2" descr="Výsledok vyhľadávania obrázkov pre dopyt úspora vody"/>
          <p:cNvPicPr>
            <a:picLocks noChangeAspect="1" noChangeArrowheads="1"/>
          </p:cNvPicPr>
          <p:nvPr/>
        </p:nvPicPr>
        <p:blipFill>
          <a:blip r:embed="rId2" cstate="print"/>
          <a:srcRect l="28528" r="10850"/>
          <a:stretch>
            <a:fillRect/>
          </a:stretch>
        </p:blipFill>
        <p:spPr bwMode="auto">
          <a:xfrm>
            <a:off x="6948264" y="2924944"/>
            <a:ext cx="1393916" cy="153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27280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Skupina 6"/>
          <p:cNvGrpSpPr/>
          <p:nvPr/>
        </p:nvGrpSpPr>
        <p:grpSpPr>
          <a:xfrm>
            <a:off x="539552" y="3429000"/>
            <a:ext cx="7416824" cy="3068767"/>
            <a:chOff x="2555776" y="2276872"/>
            <a:chExt cx="6264696" cy="2132663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276872"/>
              <a:ext cx="6264696" cy="2132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BlokTextu 5"/>
            <p:cNvSpPr txBox="1"/>
            <p:nvPr/>
          </p:nvSpPr>
          <p:spPr>
            <a:xfrm>
              <a:off x="2555776" y="2276872"/>
              <a:ext cx="28083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776864" cy="245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Skupina 4"/>
          <p:cNvGrpSpPr/>
          <p:nvPr/>
        </p:nvGrpSpPr>
        <p:grpSpPr>
          <a:xfrm>
            <a:off x="467544" y="3356992"/>
            <a:ext cx="7776864" cy="2997008"/>
            <a:chOff x="539552" y="4509120"/>
            <a:chExt cx="5616624" cy="220492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509120"/>
              <a:ext cx="5616624" cy="2204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BlokTextu 6"/>
            <p:cNvSpPr txBox="1"/>
            <p:nvPr/>
          </p:nvSpPr>
          <p:spPr>
            <a:xfrm>
              <a:off x="539552" y="4509120"/>
              <a:ext cx="25202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Ako šetriť elektrinou: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208912" cy="556523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Využívať denné svetlo na maximum.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Používať úsporné žiarivky.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Ak odchádzame z miestnosti na kratšiu dobu nezhasínať.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Nabíjačku nenechávajte v zásuvke!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Umiestnite chladničku a mrazničku čo najďalej od zdroja tepla.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Chladnička a mraznička nie sú „výklad“!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 je potrebné odmrazovať chladničku a mrazničku pravidelne, vrstva ľadu výrazne zvyšuje ich spotrebu el. energie.</a:t>
            </a:r>
          </a:p>
          <a:p>
            <a:pPr>
              <a:lnSpc>
                <a:spcPct val="120000"/>
              </a:lnSpc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Klimatizácia by mala byť nastavená na teplotu najviac o 6°C nižšiu ako je vonkajšia teplota.</a:t>
            </a:r>
          </a:p>
          <a:p>
            <a:pPr>
              <a:lnSpc>
                <a:spcPct val="120000"/>
              </a:lnSpc>
            </a:pPr>
            <a:endParaRPr lang="sk-SK" dirty="0" smtClean="0"/>
          </a:p>
          <a:p>
            <a:pPr>
              <a:lnSpc>
                <a:spcPct val="120000"/>
              </a:lnSpc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6386" name="Picture 2" descr="Výsledok vyhľadávania obrázkov pre dopyt úspora elektr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02074" cy="13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Ako šetriť elektrinou: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08912" cy="54212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</a:rPr>
              <a:t>Pri pečení v el. rúre neotvárajte zbytočne dvierka.</a:t>
            </a:r>
          </a:p>
          <a:p>
            <a:pPr>
              <a:lnSpc>
                <a:spcPct val="110000"/>
              </a:lnSpc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Nepoužívajte mikrovlnku na rozmrazovanie alebo na ohrev veľa porcií jedla.</a:t>
            </a:r>
          </a:p>
          <a:p>
            <a:pPr>
              <a:lnSpc>
                <a:spcPct val="110000"/>
              </a:lnSpc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 rýchlovarnej kanvici varte len toľko vody, koľko momentálne potrebujete.</a:t>
            </a:r>
          </a:p>
          <a:p>
            <a:pPr>
              <a:lnSpc>
                <a:spcPct val="110000"/>
              </a:lnSpc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Pri súčasných pracích prostriedkoch nie je potrebné prať bielizeň pri vysokých teplotách.</a:t>
            </a:r>
          </a:p>
          <a:p>
            <a:pPr>
              <a:lnSpc>
                <a:spcPct val="110000"/>
              </a:lnSpc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Pozor na pohotovostný režim, ak je to možné, používajte zásuvky – predlžovačky  s vypínačmi.</a:t>
            </a:r>
          </a:p>
          <a:p>
            <a:pPr>
              <a:lnSpc>
                <a:spcPct val="110000"/>
              </a:lnSpc>
            </a:pPr>
            <a:r>
              <a:rPr lang="sk-SK" dirty="0" smtClean="0"/>
              <a:t>Aké tipy a triky na úsporu elektriny poznáte?</a:t>
            </a:r>
            <a:endParaRPr lang="sk-SK" dirty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567617"/>
            <a:ext cx="2304256" cy="129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60426" cy="48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Ako šetriť plynom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80920" cy="55652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Podľa predchádzajúceho grafu vidno, že najviac energie spotrebujeme na </a:t>
            </a:r>
            <a:r>
              <a:rPr lang="sk-SK" b="1" dirty="0" smtClean="0">
                <a:solidFill>
                  <a:srgbClr val="FF0000"/>
                </a:solidFill>
              </a:rPr>
              <a:t>vykurovanie a ohrev teplej vody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dirty="0" smtClean="0"/>
              <a:t>Väčšina domácností na to používa plyn. </a:t>
            </a:r>
            <a:r>
              <a:rPr lang="sk-SK" b="1" dirty="0" smtClean="0"/>
              <a:t>Preto:</a:t>
            </a:r>
          </a:p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Neprekurujte miestnosti.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 zime vetrajte krátko a intenzívne.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Staršie budovy je potrebné zatepliť a vymeniť okná za napr. plastové.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Vyhrievacie telesá nesmú byť zastavané nábytkom alebo zakryté dlhými záclonami či závesmi.</a:t>
            </a:r>
          </a:p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Na radiátory namontovať termostatické ventily.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Zabrániť nežiaducim únikom tepla – vhodné tesnenia.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Je užitočné mať namontované v miestnostiach termostaty.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</TotalTime>
  <Words>464</Words>
  <Application>Microsoft Office PowerPoint</Application>
  <PresentationFormat>Prezentácia na obrazovke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Arkáda</vt:lpstr>
      <vt:lpstr>Bytové inštalácie</vt:lpstr>
      <vt:lpstr>Náklady na prevádzku domácnosti:</vt:lpstr>
      <vt:lpstr>Ako šetriť vodou:</vt:lpstr>
      <vt:lpstr>Prezentácia programu PowerPoint</vt:lpstr>
      <vt:lpstr>Prezentácia programu PowerPoint</vt:lpstr>
      <vt:lpstr>Ako šetriť elektrinou:</vt:lpstr>
      <vt:lpstr>Ako šetriť elektrinou:</vt:lpstr>
      <vt:lpstr>Prezentácia programu PowerPoint</vt:lpstr>
      <vt:lpstr>Ako šetriť plynom</vt:lpstr>
      <vt:lpstr>Ako šetriť plynom</vt:lpstr>
      <vt:lpstr>Prezentácia programu PowerPoint</vt:lpstr>
      <vt:lpstr>Ďakujem za pozornosť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Darinka-NB</cp:lastModifiedBy>
  <cp:revision>91</cp:revision>
  <dcterms:created xsi:type="dcterms:W3CDTF">2019-09-02T13:24:47Z</dcterms:created>
  <dcterms:modified xsi:type="dcterms:W3CDTF">2021-03-09T18:27:33Z</dcterms:modified>
</cp:coreProperties>
</file>