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559AC8-EC37-44B3-95CB-F213B657AF76}" type="datetimeFigureOut">
              <a:rPr lang="sk-SK" smtClean="0"/>
              <a:pPr/>
              <a:t>9. 11. 2020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B2A552-2AE9-4AD6-A52D-0148F9788A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jaroslavdodok.com/wp-content/uploads/ako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roslavdodok.com/ako-si-vytvorit-osobny-akcny-plan-osobnostny-rozvoj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75656" y="1124744"/>
            <a:ext cx="64588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4400" b="1" dirty="0" smtClean="0">
                <a:solidFill>
                  <a:srgbClr val="0070C0"/>
                </a:solidFill>
              </a:rPr>
              <a:t>Plán profesijného rastu</a:t>
            </a:r>
          </a:p>
          <a:p>
            <a:pPr algn="ctr"/>
            <a:r>
              <a:rPr lang="sk-SK" sz="4400" b="1" dirty="0" smtClean="0">
                <a:solidFill>
                  <a:srgbClr val="0070C0"/>
                </a:solidFill>
              </a:rPr>
              <a:t>(</a:t>
            </a:r>
            <a:r>
              <a:rPr lang="sk-SK" sz="3200" b="1" dirty="0" smtClean="0">
                <a:solidFill>
                  <a:srgbClr val="0070C0"/>
                </a:solidFill>
              </a:rPr>
              <a:t>Môj akčný plán</a:t>
            </a:r>
            <a:r>
              <a:rPr lang="sk-SK" sz="4400" b="1" dirty="0" smtClean="0">
                <a:solidFill>
                  <a:srgbClr val="0070C0"/>
                </a:solidFill>
              </a:rPr>
              <a:t>)</a:t>
            </a:r>
            <a:endParaRPr lang="sk-SK" sz="4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Remeslá a profesie - Čím budem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140968"/>
            <a:ext cx="5976664" cy="292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de s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2304256" cy="2384172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467544" y="1484784"/>
            <a:ext cx="80648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k-SK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Musíte poznať svoju štartovaciu čiaru</a:t>
            </a:r>
            <a:r>
              <a:rPr lang="sk-SK" sz="2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latin typeface="Arial" pitchFamily="34" charset="0"/>
                <a:cs typeface="Arial" pitchFamily="34" charset="0"/>
              </a:rPr>
              <a:t>Preto si veľmi dobre prezrite nasledujúci obrázok, ktorý vám už napovie, čo bude vašou prvou úlohou.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dirty="0" smtClean="0">
                <a:solidFill>
                  <a:srgbClr val="666666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sk-SK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9552" y="764704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0070C0"/>
                </a:solidFill>
              </a:rPr>
              <a:t>Ako si vytvoriť osobný akčný plán ?</a:t>
            </a:r>
            <a:endParaRPr lang="sk-SK" sz="3200" dirty="0">
              <a:solidFill>
                <a:srgbClr val="0070C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987824" y="2564904"/>
            <a:ext cx="59401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Na to, aby ste vedeli kam sa chcete dostať, musíte najprv vedieť, kde sa aktuálne nachádzate. Preto sa teraz zamerajte na krátky </a:t>
            </a:r>
            <a:r>
              <a:rPr lang="sk-SK" sz="2000" u="sng" dirty="0" err="1" smtClean="0"/>
              <a:t>brainstorming</a:t>
            </a:r>
            <a:r>
              <a:rPr lang="sk-SK" sz="2000" dirty="0" smtClean="0"/>
              <a:t> a na papier si </a:t>
            </a:r>
            <a:r>
              <a:rPr lang="sk-SK" sz="2000" b="1" dirty="0" smtClean="0"/>
              <a:t>vypíšte všetky aktivity, ktorým sa venujete</a:t>
            </a:r>
            <a:r>
              <a:rPr lang="sk-SK" sz="2000" dirty="0" smtClean="0"/>
              <a:t> (futbal, spev, čítanie kníh, brigáda, škola, organizovanie podujatí, tvorba web stránok…).</a:t>
            </a:r>
          </a:p>
        </p:txBody>
      </p:sp>
      <p:sp>
        <p:nvSpPr>
          <p:cNvPr id="7" name="Obdĺžnik 6"/>
          <p:cNvSpPr/>
          <p:nvPr/>
        </p:nvSpPr>
        <p:spPr>
          <a:xfrm>
            <a:off x="395536" y="5085184"/>
            <a:ext cx="8388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Ďalej si k aktivitám </a:t>
            </a:r>
            <a:r>
              <a:rPr lang="sk-SK" sz="2000" b="1" dirty="0" smtClean="0"/>
              <a:t>určite svoju pozíciu/rolu</a:t>
            </a:r>
            <a:r>
              <a:rPr lang="sk-SK" sz="2000" dirty="0" smtClean="0"/>
              <a:t>, ktorú zastávate: </a:t>
            </a:r>
          </a:p>
          <a:p>
            <a:r>
              <a:rPr lang="sk-SK" sz="2000" dirty="0" smtClean="0"/>
              <a:t>futbal – hráč, spev – učiteľ, škola – študent, brigáda – sekretárka, organizovanie podujatí – zodpovedná osoba za reklamu, tvorba web stránok – vedúci oddelenia).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7544" y="548680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Mali by ste sa zamyslieť ako vás vníma vaše okolie (priatelia, kolegovia, rodina). Oslovte ľudí, s ktorými sa pravidelne stretávate a pýtajte sa ich na svoje silné a slabé stránky. Zistíte tak napr. že perfektne komunikujete, máte dobrý vzťah s deťmi, ale ste výbušný a neviete zvážiť riziká. Na týchto slabých stránkach budete neskôr pracovať.</a:t>
            </a:r>
            <a:endParaRPr lang="sk-SK" sz="2000" dirty="0"/>
          </a:p>
        </p:txBody>
      </p:sp>
      <p:sp>
        <p:nvSpPr>
          <p:cNvPr id="5" name="Obdĺžnik 4"/>
          <p:cNvSpPr/>
          <p:nvPr/>
        </p:nvSpPr>
        <p:spPr>
          <a:xfrm>
            <a:off x="467544" y="25649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Kde by ste sa najradšej videli o 10,20, či 30 rokov?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Toto už je o niečo náročnejšia časť tvorby osobného akčného plánu, ale úplne nevyhnutná. Vytvoriť vám ju pomôže nasledujúci obrázok.</a:t>
            </a:r>
            <a:endParaRPr lang="sk-SK" sz="2000" dirty="0"/>
          </a:p>
        </p:txBody>
      </p:sp>
      <p:pic>
        <p:nvPicPr>
          <p:cNvPr id="18436" name="Picture 4" descr="kde bud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861048"/>
            <a:ext cx="2435801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3568" y="47667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V tejto chvíli začínate uvažovať nad svojou budúcnosťou. Pokojne sa na chvíľu zasnívajte a </a:t>
            </a:r>
            <a:r>
              <a:rPr lang="sk-SK" sz="2000" b="1" dirty="0" smtClean="0"/>
              <a:t>vytvorte si akúsi vlastnú víziu do budúcnosti.</a:t>
            </a:r>
            <a:r>
              <a:rPr lang="sk-SK" sz="2000" dirty="0" smtClean="0"/>
              <a:t> Predstavte si, že máte 40 rokov a do svojho životopisu/</a:t>
            </a:r>
            <a:r>
              <a:rPr lang="sk-SK" sz="2000" dirty="0" err="1" smtClean="0"/>
              <a:t>fb</a:t>
            </a:r>
            <a:r>
              <a:rPr lang="sk-SK" sz="2000" dirty="0" smtClean="0"/>
              <a:t> profilu si s hrdosťou môžete niečo o sebe napísať. Môže to vyzerať aj takto: </a:t>
            </a:r>
            <a:r>
              <a:rPr lang="sk-SK" sz="2000" i="1" dirty="0" smtClean="0"/>
              <a:t>,,Som úspešný spevák, ktorý koncertuje po celej Európe, mám založenú hudobnú školu a aktívne sa venujem vzdelávaniu. Väčšinu peňazí, ktoré zarobím venujem charite. Som finančne slobodný a voči svojej rodine zodpovedný.“ </a:t>
            </a:r>
            <a:endParaRPr lang="sk-SK" sz="2000" dirty="0"/>
          </a:p>
        </p:txBody>
      </p:sp>
      <p:sp>
        <p:nvSpPr>
          <p:cNvPr id="3" name="Obdĺžnik 2"/>
          <p:cNvSpPr/>
          <p:nvPr/>
        </p:nvSpPr>
        <p:spPr>
          <a:xfrm>
            <a:off x="683568" y="3284984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Pri tvorbe vašej vízie vám pomôže aj </a:t>
            </a:r>
            <a:r>
              <a:rPr lang="sk-SK" sz="2000" b="1" dirty="0" smtClean="0"/>
              <a:t>výber hodnôt</a:t>
            </a:r>
            <a:r>
              <a:rPr lang="sk-SK" sz="2000" dirty="0" smtClean="0"/>
              <a:t>, na základe ktorých chcete v budúcnosti stavať. Aké hodnoty mám na mysli? Hodnoty/vlastnosti, ktoré sú pre vás dôležité, napr.: sloboda, šťastie, múdrosť, krása, pohodlný život/byť tvorivý, milujúci, čestný, ctižiadostivý, úprimný a pod.</a:t>
            </a:r>
            <a:endParaRPr lang="sk-SK" sz="2000" dirty="0"/>
          </a:p>
        </p:txBody>
      </p:sp>
      <p:pic>
        <p:nvPicPr>
          <p:cNvPr id="2050" name="Picture 2" descr="Online hry pre deti | Detský portál Rexí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653136"/>
            <a:ext cx="221932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k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556792"/>
            <a:ext cx="2659065" cy="2751289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467544" y="476672"/>
            <a:ext cx="3713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3. Ako sa mi to podarí?</a:t>
            </a:r>
            <a:endParaRPr lang="sk-SK" sz="2000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5536" y="1412776"/>
            <a:ext cx="5760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Keď už máte svoju víziu hotovú a práve sa z nej tešíte, môžete si ju konkretizovať a rozmeniť na ciele, ktoré vás k nej dovedú. Inými slovami potrebujete poznať cestu.  Teraz sa opäť pozrite na svoj zoznam aktivít, pozícií a rolí a zamyslite sa nad nimi. Rozhodnite sa, ktoré aktivity vám v budúcnosti pomôžu dosiahnuť vašu víziu a ktoré vás naopak iba oberajú o váš cenný čas. Ktoré aktivity a pozície musíte zo svojho života vyradiť a ktoré práve naopak pridať. Akým spôsobom budete meniť svoje postoje, svoje správanie, ako budete nadobúdať nové vedomosti či reagovať na svoje okolie. Pripravte si cestu, po ktorej budete chodiť.</a:t>
            </a:r>
            <a:endParaRPr lang="sk-SK" sz="2000" dirty="0"/>
          </a:p>
        </p:txBody>
      </p:sp>
      <p:pic>
        <p:nvPicPr>
          <p:cNvPr id="5122" name="Picture 2" descr="Máš cieľ? Maj plán - Home | Facebo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0912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23528" y="33265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Takže ideme si určovať ciele</a:t>
            </a:r>
          </a:p>
          <a:p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Keď už máte svoju víziu, v predchádzajúcom bode ste si pripravili aj vašu </a:t>
            </a:r>
            <a:r>
              <a:rPr lang="sk-SK" sz="2000" b="1" dirty="0" smtClean="0"/>
              <a:t>taktiku</a:t>
            </a:r>
            <a:r>
              <a:rPr lang="sk-SK" sz="2000" dirty="0" smtClean="0"/>
              <a:t> alebo </a:t>
            </a:r>
            <a:r>
              <a:rPr lang="sk-SK" sz="2000" b="1" dirty="0" smtClean="0"/>
              <a:t>stratégiu</a:t>
            </a:r>
            <a:r>
              <a:rPr lang="sk-SK" sz="2000" dirty="0" smtClean="0"/>
              <a:t> (postupnosť krokov), ostáva určiť si svoje ciele. Tie môžu byť a mali by byť dlhodobé (horizont na niekoľko rokov), strednodobé a krátkodobé. Aby ste správne pochopili o čom hovorím, tu je malý príklad:</a:t>
            </a:r>
            <a:endParaRPr lang="sk-SK" sz="2000" dirty="0"/>
          </a:p>
        </p:txBody>
      </p:sp>
      <p:sp>
        <p:nvSpPr>
          <p:cNvPr id="3" name="Obdĺžnik 2"/>
          <p:cNvSpPr/>
          <p:nvPr/>
        </p:nvSpPr>
        <p:spPr>
          <a:xfrm>
            <a:off x="467544" y="26369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b="1" dirty="0" smtClean="0">
                <a:solidFill>
                  <a:srgbClr val="0070C0"/>
                </a:solidFill>
              </a:rPr>
              <a:t>A) Moje dlhodobé ciele sú</a:t>
            </a:r>
            <a:r>
              <a:rPr lang="sk-SK" sz="2000" b="1" dirty="0" smtClean="0"/>
              <a:t>: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– založiť hudobnú školu</a:t>
            </a:r>
            <a:br>
              <a:rPr lang="sk-SK" sz="2000" dirty="0" smtClean="0"/>
            </a:br>
            <a:r>
              <a:rPr lang="sk-SK" sz="2000" dirty="0" smtClean="0"/>
              <a:t>– zarobiť 2 000€/mes</a:t>
            </a:r>
            <a:br>
              <a:rPr lang="sk-SK" sz="2000" dirty="0" smtClean="0"/>
            </a:br>
            <a:r>
              <a:rPr lang="sk-SK" sz="2000" dirty="0" smtClean="0"/>
              <a:t>– postaviť dom</a:t>
            </a:r>
            <a:br>
              <a:rPr lang="sk-SK" sz="2000" dirty="0" smtClean="0"/>
            </a:br>
            <a:r>
              <a:rPr lang="sk-SK" sz="2000" dirty="0" smtClean="0"/>
              <a:t>– podporiť charitu</a:t>
            </a:r>
            <a:br>
              <a:rPr lang="sk-SK" sz="2000" dirty="0" smtClean="0"/>
            </a:br>
            <a:r>
              <a:rPr lang="sk-SK" sz="2000" dirty="0" smtClean="0"/>
              <a:t>– mať tri deti</a:t>
            </a:r>
            <a:endParaRPr lang="sk-SK" sz="2000" dirty="0"/>
          </a:p>
        </p:txBody>
      </p:sp>
      <p:sp>
        <p:nvSpPr>
          <p:cNvPr id="6" name="Obdĺžnik 5"/>
          <p:cNvSpPr/>
          <p:nvPr/>
        </p:nvSpPr>
        <p:spPr>
          <a:xfrm>
            <a:off x="3779912" y="3140968"/>
            <a:ext cx="50405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0070C0"/>
                </a:solidFill>
              </a:rPr>
              <a:t>B) Moje strednodobé ciele potom           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     budú:</a:t>
            </a:r>
            <a:r>
              <a:rPr lang="sk-SK" sz="2000" dirty="0" smtClean="0">
                <a:solidFill>
                  <a:srgbClr val="0070C0"/>
                </a:solidFill>
              </a:rPr>
              <a:t/>
            </a:r>
            <a:br>
              <a:rPr lang="sk-SK" sz="2000" dirty="0" smtClean="0">
                <a:solidFill>
                  <a:srgbClr val="0070C0"/>
                </a:solidFill>
              </a:rPr>
            </a:br>
            <a:r>
              <a:rPr lang="sk-SK" sz="2000" dirty="0" smtClean="0"/>
              <a:t>– získať pedagogické minimum</a:t>
            </a:r>
            <a:br>
              <a:rPr lang="sk-SK" sz="2000" dirty="0" smtClean="0"/>
            </a:br>
            <a:r>
              <a:rPr lang="sk-SK" sz="2000" dirty="0" smtClean="0"/>
              <a:t>– nájsť investora na stavbu budovy</a:t>
            </a:r>
            <a:br>
              <a:rPr lang="sk-SK" sz="2000" dirty="0" smtClean="0"/>
            </a:br>
            <a:r>
              <a:rPr lang="sk-SK" sz="2000" dirty="0" smtClean="0"/>
              <a:t>– zarábať budúci rok aspoň 500€</a:t>
            </a:r>
            <a:br>
              <a:rPr lang="sk-SK" sz="2000" dirty="0" smtClean="0"/>
            </a:br>
            <a:r>
              <a:rPr lang="sk-SK" sz="2000" dirty="0" smtClean="0"/>
              <a:t>– nájsť si už tento rok prácu</a:t>
            </a:r>
            <a:br>
              <a:rPr lang="sk-SK" sz="2000" dirty="0" smtClean="0"/>
            </a:br>
            <a:r>
              <a:rPr lang="sk-SK" sz="2000" dirty="0" smtClean="0"/>
              <a:t>– zobrať si úver na stavbu domu</a:t>
            </a:r>
            <a:br>
              <a:rPr lang="sk-SK" sz="2000" dirty="0" smtClean="0"/>
            </a:br>
            <a:r>
              <a:rPr lang="sk-SK" sz="2000" dirty="0" smtClean="0"/>
              <a:t>– nájsť si teraz dobre platenú prácu</a:t>
            </a:r>
            <a:br>
              <a:rPr lang="sk-SK" sz="2000" dirty="0" smtClean="0"/>
            </a:br>
            <a:r>
              <a:rPr lang="sk-SK" sz="2000" dirty="0" smtClean="0"/>
              <a:t>– mesačne venovať charite 10€ príjmu</a:t>
            </a:r>
            <a:br>
              <a:rPr lang="sk-SK" sz="2000" dirty="0" smtClean="0"/>
            </a:br>
            <a:r>
              <a:rPr lang="sk-SK" sz="2000" dirty="0" smtClean="0"/>
              <a:t>– vybrať charitu, ktorú budem podporovať</a:t>
            </a:r>
            <a:br>
              <a:rPr lang="sk-SK" sz="2000" dirty="0" smtClean="0"/>
            </a:br>
            <a:r>
              <a:rPr lang="sk-SK" sz="2000" dirty="0" smtClean="0"/>
              <a:t>– nájsť si manželku, vydať sa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548680"/>
            <a:ext cx="5526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0070C0"/>
                </a:solidFill>
              </a:rPr>
              <a:t>C) Moje krátkodobé ciele potom budú:</a:t>
            </a:r>
            <a:r>
              <a:rPr lang="sk-SK" sz="2000" dirty="0" smtClean="0">
                <a:solidFill>
                  <a:srgbClr val="0070C0"/>
                </a:solidFill>
              </a:rPr>
              <a:t/>
            </a:r>
            <a:br>
              <a:rPr lang="sk-SK" sz="2000" dirty="0" smtClean="0">
                <a:solidFill>
                  <a:srgbClr val="0070C0"/>
                </a:solidFill>
              </a:rPr>
            </a:br>
            <a:r>
              <a:rPr lang="sk-SK" sz="2000" dirty="0" smtClean="0"/>
              <a:t>– zmaturovať</a:t>
            </a:r>
            <a:br>
              <a:rPr lang="sk-SK" sz="2000" dirty="0" smtClean="0"/>
            </a:br>
            <a:r>
              <a:rPr lang="sk-SK" sz="2000" dirty="0" smtClean="0"/>
              <a:t>– prihlásiť sa na školu</a:t>
            </a:r>
            <a:br>
              <a:rPr lang="sk-SK" sz="2000" dirty="0" smtClean="0"/>
            </a:br>
            <a:r>
              <a:rPr lang="sk-SK" sz="2000" dirty="0" smtClean="0"/>
              <a:t>– do konca týždňa si nájsť prácu</a:t>
            </a:r>
            <a:br>
              <a:rPr lang="sk-SK" sz="2000" dirty="0" smtClean="0"/>
            </a:br>
            <a:r>
              <a:rPr lang="sk-SK" sz="2000" dirty="0" smtClean="0"/>
              <a:t>– zajtra navštíviť 5 firiem</a:t>
            </a:r>
            <a:br>
              <a:rPr lang="sk-SK" sz="2000" dirty="0" smtClean="0"/>
            </a:br>
            <a:r>
              <a:rPr lang="sk-SK" sz="2000" dirty="0" smtClean="0"/>
              <a:t>– zlepšiť sa v dochvíľnosti</a:t>
            </a:r>
            <a:br>
              <a:rPr lang="sk-SK" sz="2000" dirty="0" smtClean="0"/>
            </a:br>
            <a:r>
              <a:rPr lang="sk-SK" sz="2000" dirty="0" smtClean="0"/>
              <a:t>– dnes trénovať komunikačné zručnosti</a:t>
            </a:r>
            <a:br>
              <a:rPr lang="sk-SK" sz="2000" dirty="0" smtClean="0"/>
            </a:br>
            <a:r>
              <a:rPr lang="sk-SK" sz="2000" dirty="0" smtClean="0"/>
              <a:t>– byť zodpovedný a pozorný voči ženám</a:t>
            </a:r>
            <a:endParaRPr lang="sk-SK" sz="2000" dirty="0"/>
          </a:p>
        </p:txBody>
      </p:sp>
      <p:pic>
        <p:nvPicPr>
          <p:cNvPr id="8" name="Picture 2" descr="Cieľ učebn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2571750" cy="177165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23528" y="3861048"/>
            <a:ext cx="860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Zdroj: </a:t>
            </a:r>
            <a:r>
              <a:rPr lang="sk-SK" sz="1600" dirty="0" smtClean="0">
                <a:hlinkClick r:id="rId3"/>
              </a:rPr>
              <a:t>https://www.jaroslavdodok.com/ako-si-vytvorit-osobny-akcny-plan-osobnostny-rozvoj/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547664" y="1340768"/>
            <a:ext cx="6375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Ďakujem za pozornosť</a:t>
            </a:r>
            <a:endParaRPr lang="sk-SK" sz="4800" dirty="0"/>
          </a:p>
        </p:txBody>
      </p:sp>
      <p:pic>
        <p:nvPicPr>
          <p:cNvPr id="3" name="Picture 2" descr="školský rok 2016/2017 | spojená škola Zlaté Moravc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12976"/>
            <a:ext cx="3600400" cy="2111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235</Words>
  <Application>Microsoft Office PowerPoint</Application>
  <PresentationFormat>Prezentácia na obrazovke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Cestovanie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owner</cp:lastModifiedBy>
  <cp:revision>8</cp:revision>
  <dcterms:created xsi:type="dcterms:W3CDTF">2020-05-01T10:51:21Z</dcterms:created>
  <dcterms:modified xsi:type="dcterms:W3CDTF">2020-11-09T17:16:39Z</dcterms:modified>
</cp:coreProperties>
</file>