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7" r:id="rId5"/>
    <p:sldId id="261" r:id="rId6"/>
    <p:sldId id="262" r:id="rId7"/>
    <p:sldId id="259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interez.sk/k-zmene-moze-prispiet-uplne-kazdy-toto-je-15-beznych-veci-zo-zivota-ktore-mozes-nahradit-eko-alternativam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3132118"/>
            <a:ext cx="7766936" cy="1646302"/>
          </a:xfrm>
        </p:spPr>
        <p:txBody>
          <a:bodyPr/>
          <a:lstStyle/>
          <a:p>
            <a:pPr algn="ctr"/>
            <a:r>
              <a:rPr lang="sk-SK" sz="4000" b="1" dirty="0" smtClean="0"/>
              <a:t>Ochrana životného prostredia – bio a eko produkty </a:t>
            </a:r>
            <a:endParaRPr lang="sk-SK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778420"/>
            <a:ext cx="7766936" cy="1096899"/>
          </a:xfrm>
        </p:spPr>
        <p:txBody>
          <a:bodyPr/>
          <a:lstStyle/>
          <a:p>
            <a:pPr algn="ctr"/>
            <a:r>
              <a:rPr lang="sk-SK" b="1" dirty="0" smtClean="0"/>
              <a:t>Katolícke </a:t>
            </a:r>
            <a:r>
              <a:rPr lang="sk-SK" b="1" dirty="0" err="1" smtClean="0"/>
              <a:t>nábožensvo</a:t>
            </a:r>
            <a:r>
              <a:rPr lang="sk-SK" b="1" dirty="0" smtClean="0"/>
              <a:t> </a:t>
            </a:r>
          </a:p>
          <a:p>
            <a:pPr algn="ctr"/>
            <a:r>
              <a:rPr lang="sk-SK" b="1" dirty="0" smtClean="0"/>
              <a:t> 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973" y="602872"/>
            <a:ext cx="3451123" cy="2706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1402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Obrazová príloha k predchádzajúcemu slajdu - </a:t>
            </a:r>
            <a:r>
              <a:rPr lang="sk-SK" b="1" dirty="0" smtClean="0"/>
              <a:t>2. </a:t>
            </a:r>
            <a:r>
              <a:rPr lang="sk-SK" b="1" dirty="0"/>
              <a:t>časť 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 b="1" dirty="0"/>
              <a:t>k</a:t>
            </a:r>
            <a:r>
              <a:rPr lang="sk-SK" b="1" dirty="0" smtClean="0"/>
              <a:t>ompostovateľné vrecia na odpadky </a:t>
            </a:r>
            <a:endParaRPr lang="sk-SK" b="1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088383" y="2045691"/>
            <a:ext cx="4185618" cy="576262"/>
          </a:xfrm>
        </p:spPr>
        <p:txBody>
          <a:bodyPr/>
          <a:lstStyle/>
          <a:p>
            <a:pPr algn="ctr"/>
            <a:r>
              <a:rPr lang="sk-SK" b="1" dirty="0" smtClean="0"/>
              <a:t>kovové slamky </a:t>
            </a:r>
            <a:endParaRPr lang="sk-SK" b="1" dirty="0"/>
          </a:p>
        </p:txBody>
      </p:sp>
      <p:pic>
        <p:nvPicPr>
          <p:cNvPr id="10" name="Zástupný symbol obsahu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50426" y="2835171"/>
            <a:ext cx="3662011" cy="3305175"/>
          </a:xfrm>
          <a:prstGeom prst="rect">
            <a:avLst/>
          </a:prstGeom>
        </p:spPr>
      </p:pic>
      <p:pic>
        <p:nvPicPr>
          <p:cNvPr id="9" name="Zástupný symbol obsahu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3844" y="2835172"/>
            <a:ext cx="3789424" cy="33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0586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ĎAKUJEM ZA POZORNOSŤ! 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198" y="1620173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4046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329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 smtClean="0"/>
              <a:t>Modlitba za planétu Zem </a:t>
            </a:r>
            <a:br>
              <a:rPr lang="sk-SK" sz="2800" b="1" dirty="0" smtClean="0"/>
            </a:br>
            <a:r>
              <a:rPr lang="sk-SK" sz="2800" b="1" dirty="0" smtClean="0"/>
              <a:t>(z encykliky Laudato Si) </a:t>
            </a: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1529" y="1307690"/>
            <a:ext cx="8596668" cy="52897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1600" b="1" dirty="0"/>
              <a:t>Najvyšší Pane,</a:t>
            </a:r>
          </a:p>
          <a:p>
            <a:pPr marL="0" indent="0" algn="ctr">
              <a:buNone/>
            </a:pPr>
            <a:r>
              <a:rPr lang="sk-SK" sz="1600" b="1" dirty="0"/>
              <a:t>prítomný v celom vesmíre i v tom najmenšom z tvojich stvorení,</a:t>
            </a:r>
          </a:p>
          <a:p>
            <a:pPr marL="0" indent="0" algn="ctr">
              <a:buNone/>
            </a:pPr>
            <a:r>
              <a:rPr lang="sk-SK" sz="1600" b="1" dirty="0"/>
              <a:t>ty, ktorý svojou nežnosťou zahrnuješ všetko, čo existuje,</a:t>
            </a:r>
          </a:p>
          <a:p>
            <a:pPr marL="0" indent="0" algn="ctr">
              <a:buNone/>
            </a:pPr>
            <a:r>
              <a:rPr lang="sk-SK" sz="1600" b="1" dirty="0"/>
              <a:t>vlej do nás silu svojej lásky, aby sme sa starali o život a krásu.</a:t>
            </a:r>
          </a:p>
          <a:p>
            <a:pPr marL="0" indent="0" algn="ctr">
              <a:buNone/>
            </a:pPr>
            <a:r>
              <a:rPr lang="sk-SK" sz="1600" b="1" dirty="0"/>
              <a:t>Zaplav nás pokojom, aby sme žili ako bratia a sestry a nikomu neškodili.</a:t>
            </a:r>
          </a:p>
          <a:p>
            <a:pPr marL="0" indent="0" algn="ctr">
              <a:buNone/>
            </a:pPr>
            <a:r>
              <a:rPr lang="sk-SK" sz="1600" b="1" dirty="0"/>
              <a:t>Otec chudobných,</a:t>
            </a:r>
          </a:p>
          <a:p>
            <a:pPr marL="0" indent="0" algn="ctr">
              <a:buNone/>
            </a:pPr>
            <a:r>
              <a:rPr lang="sk-SK" sz="1600" b="1" dirty="0"/>
              <a:t>pomôž nám vyslobodiť tých, ktorí sú na tejto zemi opustení a zabudnutí a ktorí sú v</a:t>
            </a:r>
          </a:p>
          <a:p>
            <a:pPr marL="0" indent="0" algn="ctr">
              <a:buNone/>
            </a:pPr>
            <a:r>
              <a:rPr lang="sk-SK" sz="1600" b="1" dirty="0"/>
              <a:t>tvojich očiach tak veľmi vzácni.</a:t>
            </a:r>
          </a:p>
          <a:p>
            <a:pPr marL="0" indent="0" algn="ctr">
              <a:buNone/>
            </a:pPr>
            <a:r>
              <a:rPr lang="sk-SK" sz="1600" b="1" dirty="0"/>
              <a:t>Ozdrav náš život, aby sme chránili svet a nepustošili ho,</a:t>
            </a:r>
          </a:p>
          <a:p>
            <a:pPr marL="0" indent="0" algn="ctr">
              <a:buNone/>
            </a:pPr>
            <a:r>
              <a:rPr lang="sk-SK" sz="1600" b="1" dirty="0"/>
              <a:t>aby sme rozsievali krásu, a nie znečistenie a skazu.</a:t>
            </a:r>
          </a:p>
          <a:p>
            <a:pPr marL="0" indent="0" algn="ctr">
              <a:buNone/>
            </a:pPr>
            <a:r>
              <a:rPr lang="sk-SK" sz="1600" b="1" dirty="0"/>
              <a:t>Dotkni sa sŕdc tých, ktorí hľadajú iba výhody na úkor chudobných a tejto zeme.</a:t>
            </a:r>
          </a:p>
          <a:p>
            <a:pPr marL="0" indent="0" algn="ctr">
              <a:buNone/>
            </a:pPr>
            <a:r>
              <a:rPr lang="sk-SK" sz="1600" b="1" dirty="0"/>
              <a:t>Nauč nás objavovať hodnotu každej veci, kontemplovať s úžasom a uvedomiť si, že na</a:t>
            </a:r>
          </a:p>
          <a:p>
            <a:pPr marL="0" indent="0" algn="ctr">
              <a:buNone/>
            </a:pPr>
            <a:r>
              <a:rPr lang="sk-SK" sz="1600" b="1" dirty="0"/>
              <a:t>našej ceste k tvojmu nekonečnému svetlu sme hlboko spojení so všetkými stvoreniami.</a:t>
            </a:r>
          </a:p>
          <a:p>
            <a:pPr marL="0" indent="0" algn="ctr">
              <a:buNone/>
            </a:pPr>
            <a:r>
              <a:rPr lang="sk-SK" sz="1600" b="1" dirty="0"/>
              <a:t>Vďaka, že si s nami po všetky dni. Posilňuj nás, prosíme, v našom boji za spravodlivosť,</a:t>
            </a:r>
          </a:p>
          <a:p>
            <a:pPr marL="0" indent="0" algn="ctr">
              <a:buNone/>
            </a:pPr>
            <a:r>
              <a:rPr lang="sk-SK" sz="1600" b="1" dirty="0"/>
              <a:t>lásku a pokoj</a:t>
            </a:r>
            <a:r>
              <a:rPr lang="sk-SK" sz="1600" b="1" dirty="0" smtClean="0"/>
              <a:t>.  </a:t>
            </a:r>
            <a:r>
              <a:rPr lang="sk-SK" sz="1600" b="1" smtClean="0"/>
              <a:t>Amen.</a:t>
            </a:r>
            <a:endParaRPr lang="sk-SK" sz="1600" b="1" dirty="0"/>
          </a:p>
        </p:txBody>
      </p:sp>
    </p:spTree>
    <p:extLst>
      <p:ext uri="{BB962C8B-B14F-4D97-AF65-F5344CB8AC3E}">
        <p14:creationId xmlns="" xmlns:p14="http://schemas.microsoft.com/office/powerpoint/2010/main" val="2885577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39096"/>
            <a:ext cx="8596668" cy="1320800"/>
          </a:xfrm>
        </p:spPr>
        <p:txBody>
          <a:bodyPr/>
          <a:lstStyle/>
          <a:p>
            <a:r>
              <a:rPr lang="sk-SK" dirty="0" smtClean="0"/>
              <a:t>Úloha na zamyslenie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86571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Pozrite sa na tento obrázok a skúste porozmýšľať nad tým, čo nám jeho autor chcel povedať / na čo nás chcel upozorniť 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407" y="438403"/>
            <a:ext cx="1325051" cy="122661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32" y="2784924"/>
            <a:ext cx="4463845" cy="3389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57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Človek správcom Zeme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491995"/>
            <a:ext cx="8596668" cy="5125115"/>
          </a:xfrm>
        </p:spPr>
        <p:txBody>
          <a:bodyPr/>
          <a:lstStyle/>
          <a:p>
            <a:pPr marL="0" indent="0" algn="ctr">
              <a:buNone/>
            </a:pPr>
            <a:r>
              <a:rPr lang="sk-SK" b="1" i="1" dirty="0"/>
              <a:t>,,Boh ich požehnal a povedal im: Ploďte sa a množte sa, naplňte zem a podmaňte si ju! Panujte nad morskými rybami, nad nebeským vtáctvom a nad všetkou zverou, čo sa pohybuje na zemi!“</a:t>
            </a:r>
          </a:p>
          <a:p>
            <a:pPr marL="0" indent="0" algn="ctr">
              <a:buNone/>
            </a:pPr>
            <a:r>
              <a:rPr lang="sk-SK" b="1" i="1" dirty="0"/>
              <a:t>Gn 1, </a:t>
            </a:r>
            <a:r>
              <a:rPr lang="sk-SK" b="1" i="1" dirty="0" smtClean="0"/>
              <a:t>28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b="1" dirty="0"/>
              <a:t>č</a:t>
            </a:r>
            <a:r>
              <a:rPr lang="sk-SK" b="1" dirty="0" smtClean="0"/>
              <a:t>lovek má PRÁVO užívať všetko, čo mu Zem ponúka : nerastné suroviny, pôdu na poľnohospodárske účely, zvieratá na chov atď. </a:t>
            </a:r>
          </a:p>
          <a:p>
            <a:pPr marL="0" indent="0">
              <a:buNone/>
            </a:pPr>
            <a:r>
              <a:rPr lang="sk-SK" b="1" dirty="0"/>
              <a:t>s</a:t>
            </a:r>
            <a:r>
              <a:rPr lang="sk-SK" b="1" dirty="0" smtClean="0"/>
              <a:t>účasne má však POVINNOSŤ starať sa o Zem, chrániť prírodu, zveľaďovať ju a </a:t>
            </a:r>
            <a:r>
              <a:rPr lang="sk-SK" b="1" u="sng" dirty="0" smtClean="0"/>
              <a:t>nesprávať sa sebecky a majetnícky</a:t>
            </a:r>
          </a:p>
          <a:p>
            <a:pPr marL="0" indent="0" algn="ctr">
              <a:buNone/>
            </a:pPr>
            <a:endParaRPr lang="sk-SK" b="1" dirty="0" smtClean="0"/>
          </a:p>
          <a:p>
            <a:pPr marL="0" indent="0" algn="ctr">
              <a:buNone/>
            </a:pPr>
            <a:r>
              <a:rPr lang="sk-SK" sz="2400" b="1" dirty="0" smtClean="0"/>
              <a:t>!!!ZMÝŠĽAJME EKOLOGICKY!!!</a:t>
            </a:r>
          </a:p>
          <a:p>
            <a:pPr marL="0" indent="0">
              <a:buNone/>
            </a:pPr>
            <a:endParaRPr lang="sk-SK" b="1" u="sng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840" y="5594554"/>
            <a:ext cx="1337655" cy="885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0032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Nieeee </a:t>
            </a:r>
            <a:endParaRPr lang="sk-SK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644" y="609600"/>
            <a:ext cx="740697" cy="740697"/>
          </a:xfrm>
          <a:prstGeom prst="rect">
            <a:avLst/>
          </a:prstGeom>
        </p:spPr>
      </p:pic>
      <p:pic>
        <p:nvPicPr>
          <p:cNvPr id="8" name="Zástupný symbol obsahu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0606" y="2160589"/>
            <a:ext cx="4310319" cy="3178327"/>
          </a:xfrm>
          <a:prstGeom prst="rect">
            <a:avLst/>
          </a:prstGeom>
        </p:spPr>
      </p:pic>
      <p:pic>
        <p:nvPicPr>
          <p:cNvPr id="11" name="Zástupný symbol obsahu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89352" y="2160589"/>
            <a:ext cx="4184650" cy="3178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6339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Ánooo </a:t>
            </a:r>
            <a:endParaRPr lang="sk-SK" b="1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9180" y="2052024"/>
            <a:ext cx="3894665" cy="3739176"/>
          </a:xfrm>
          <a:prstGeom prst="rect">
            <a:avLst/>
          </a:prstGeom>
        </p:spPr>
      </p:pic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1098" y="2160587"/>
            <a:ext cx="4286479" cy="363061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166" y="609600"/>
            <a:ext cx="1250351" cy="8224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1782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Ukážka ekologických produktov určených na </a:t>
            </a:r>
            <a:r>
              <a:rPr lang="sk-SK" b="1" u="sng" dirty="0" smtClean="0"/>
              <a:t>každodenné</a:t>
            </a:r>
            <a:r>
              <a:rPr lang="sk-SK" b="1" dirty="0" smtClean="0"/>
              <a:t> použitie </a:t>
            </a:r>
            <a:endParaRPr lang="sk-SK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 b="1" dirty="0"/>
              <a:t>p</a:t>
            </a:r>
            <a:r>
              <a:rPr lang="sk-SK" b="1" dirty="0" smtClean="0"/>
              <a:t>látenná taška </a:t>
            </a:r>
            <a:endParaRPr lang="sk-SK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275" y="2820194"/>
            <a:ext cx="4184650" cy="3138487"/>
          </a:xfrm>
          <a:prstGeom prst="rect">
            <a:avLst/>
          </a:prstGeo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k-SK" b="1" dirty="0"/>
              <a:t>v</a:t>
            </a:r>
            <a:r>
              <a:rPr lang="sk-SK" b="1" dirty="0" smtClean="0"/>
              <a:t>čeloobal </a:t>
            </a:r>
            <a:endParaRPr lang="sk-SK" b="1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88383" y="2967828"/>
            <a:ext cx="4186237" cy="2790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712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7530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/>
              <a:t>15 bežných vecí zo života, ktoré môžeš nahradiť EKO </a:t>
            </a:r>
            <a:r>
              <a:rPr lang="sk-SK" sz="2800" b="1" dirty="0" smtClean="0"/>
              <a:t>alternatívami </a:t>
            </a: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196647"/>
            <a:ext cx="8596668" cy="5794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dirty="0" smtClean="0"/>
              <a:t>1.) POHÁR NA KÁVU – tzv. keepcup </a:t>
            </a:r>
          </a:p>
          <a:p>
            <a:pPr marL="0" indent="0">
              <a:buNone/>
            </a:pPr>
            <a:r>
              <a:rPr lang="sk-SK" sz="1400" dirty="0" smtClean="0"/>
              <a:t>2.) KOVOVÉ SLAMKY </a:t>
            </a:r>
          </a:p>
          <a:p>
            <a:pPr marL="0" indent="0">
              <a:buNone/>
            </a:pPr>
            <a:r>
              <a:rPr lang="sk-SK" sz="1400" dirty="0" smtClean="0"/>
              <a:t>3.) TUHÝ ŠAMPÓN</a:t>
            </a:r>
          </a:p>
          <a:p>
            <a:pPr marL="0" indent="0">
              <a:buNone/>
            </a:pPr>
            <a:r>
              <a:rPr lang="sk-SK" sz="1400" dirty="0" smtClean="0"/>
              <a:t>4.) VOSKOVÉ OBRÚSKY NA POTRAVINY</a:t>
            </a:r>
          </a:p>
          <a:p>
            <a:pPr marL="0" indent="0">
              <a:buNone/>
            </a:pPr>
            <a:r>
              <a:rPr lang="sk-SK" sz="1400" dirty="0" smtClean="0"/>
              <a:t>5.) EKO ČAPOVANÁ DROGÉRIA </a:t>
            </a:r>
          </a:p>
          <a:p>
            <a:pPr marL="0" indent="0">
              <a:buNone/>
            </a:pPr>
            <a:r>
              <a:rPr lang="sk-SK" sz="1400" dirty="0" smtClean="0"/>
              <a:t>6.) SKLENÉ / HLINÍKOVÉ FĽAŠE NA VODU </a:t>
            </a:r>
          </a:p>
          <a:p>
            <a:pPr marL="0" indent="0">
              <a:buNone/>
            </a:pPr>
            <a:r>
              <a:rPr lang="sk-SK" sz="1400" dirty="0" smtClean="0"/>
              <a:t>7.) ROZLOŽITEĽNÉ VRECIA NA ODPAD </a:t>
            </a:r>
          </a:p>
          <a:p>
            <a:pPr marL="0" indent="0">
              <a:buNone/>
            </a:pPr>
            <a:r>
              <a:rPr lang="sk-SK" sz="1400" dirty="0" smtClean="0"/>
              <a:t>8.) ZUBNÁ KEFA Z PRÍRODNÝCH MATERIÁLOV</a:t>
            </a:r>
          </a:p>
          <a:p>
            <a:pPr marL="0" indent="0">
              <a:buNone/>
            </a:pPr>
            <a:r>
              <a:rPr lang="sk-SK" sz="1400" dirty="0" smtClean="0"/>
              <a:t>9.) BAVLNENÁ HYGIENICKÁ VRECKOVKA</a:t>
            </a:r>
          </a:p>
          <a:p>
            <a:pPr marL="0" indent="0">
              <a:buNone/>
            </a:pPr>
            <a:r>
              <a:rPr lang="sk-SK" sz="1400" dirty="0" smtClean="0"/>
              <a:t>10.) PRÍRODNÝ DEODORANT</a:t>
            </a:r>
          </a:p>
          <a:p>
            <a:pPr marL="0" indent="0">
              <a:buNone/>
            </a:pPr>
            <a:r>
              <a:rPr lang="sk-SK" sz="1400" dirty="0" smtClean="0"/>
              <a:t>11.) ODLÍČOVACIE TAMPÓNY</a:t>
            </a:r>
          </a:p>
          <a:p>
            <a:pPr marL="0" indent="0">
              <a:buNone/>
            </a:pPr>
            <a:r>
              <a:rPr lang="sk-SK" sz="1400" dirty="0" smtClean="0"/>
              <a:t>12.) PAPIEROVÉ PALIČKY DO UŠÍ </a:t>
            </a:r>
          </a:p>
          <a:p>
            <a:pPr marL="0" indent="0">
              <a:buNone/>
            </a:pPr>
            <a:r>
              <a:rPr lang="sk-SK" sz="1400" dirty="0" smtClean="0"/>
              <a:t>13.) MYDLO NAMIESTO PENY NA HOLENIE</a:t>
            </a:r>
          </a:p>
          <a:p>
            <a:pPr marL="0" indent="0">
              <a:buNone/>
            </a:pPr>
            <a:r>
              <a:rPr lang="sk-SK" sz="1400" dirty="0" smtClean="0"/>
              <a:t>14.) KEFA NA UMÝVANIE RIADOV S VYMENITEĽNOU HLAVIČKOU </a:t>
            </a:r>
          </a:p>
          <a:p>
            <a:pPr marL="0" indent="0">
              <a:buNone/>
            </a:pPr>
            <a:r>
              <a:rPr lang="sk-SK" sz="1400" dirty="0" smtClean="0"/>
              <a:t>15.) NÁKUPNÁ TAŠKA A VRECÚŠKA NA ZELENINU </a:t>
            </a:r>
          </a:p>
          <a:p>
            <a:pPr marL="0" indent="0">
              <a:buNone/>
            </a:pPr>
            <a:r>
              <a:rPr lang="sk-SK" sz="1400" b="1" i="1" dirty="0"/>
              <a:t>VIAC INFO : </a:t>
            </a:r>
            <a:r>
              <a:rPr lang="sk-SK" sz="1400" b="1" i="1" dirty="0">
                <a:hlinkClick r:id="rId2"/>
              </a:rPr>
              <a:t>https://www.interez.sk/k-zmene-moze-prispiet-uplne-kazdy-toto-je-15-beznych-veci-zo-zivota-ktore-mozes-nahradit-eko-alternativami</a:t>
            </a:r>
            <a:r>
              <a:rPr lang="sk-SK" sz="1400" b="1" i="1" dirty="0" smtClean="0">
                <a:hlinkClick r:id="rId2"/>
              </a:rPr>
              <a:t>/</a:t>
            </a:r>
            <a:endParaRPr lang="sk-SK" sz="1400" b="1" i="1" dirty="0" smtClean="0"/>
          </a:p>
          <a:p>
            <a:pPr marL="0" indent="0">
              <a:buNone/>
            </a:pPr>
            <a:endParaRPr lang="sk-SK" sz="1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186" y="765671"/>
            <a:ext cx="614850" cy="724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0810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Obrazová príloha k predchádzajúcemu slajdu - 1. časť </a:t>
            </a:r>
            <a:endParaRPr lang="sk-SK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 b="1" dirty="0" smtClean="0"/>
              <a:t>EKO čapovaná drogéria </a:t>
            </a:r>
            <a:endParaRPr lang="sk-SK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275" y="2767068"/>
            <a:ext cx="4184650" cy="3244738"/>
          </a:xfrm>
          <a:prstGeom prst="rect">
            <a:avLst/>
          </a:prstGeo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k-SK" b="1" dirty="0"/>
              <a:t>b</a:t>
            </a:r>
            <a:r>
              <a:rPr lang="sk-SK" b="1" dirty="0" smtClean="0"/>
              <a:t>ambusové zubné kefky </a:t>
            </a:r>
            <a:endParaRPr lang="sk-SK" b="1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80211" y="2767068"/>
            <a:ext cx="3401962" cy="3244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7152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470</Words>
  <Application>Microsoft Office PowerPoint</Application>
  <PresentationFormat>Vlastná</PresentationFormat>
  <Paragraphs>58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Fazeta</vt:lpstr>
      <vt:lpstr>Ochrana životného prostredia – bio a eko produkty </vt:lpstr>
      <vt:lpstr>Modlitba za planétu Zem  (z encykliky Laudato Si) </vt:lpstr>
      <vt:lpstr>Úloha na zamyslenie </vt:lpstr>
      <vt:lpstr>Človek správcom Zeme </vt:lpstr>
      <vt:lpstr>Nieeee </vt:lpstr>
      <vt:lpstr>Ánooo </vt:lpstr>
      <vt:lpstr>Ukážka ekologických produktov určených na každodenné použitie </vt:lpstr>
      <vt:lpstr>15 bežných vecí zo života, ktoré môžeš nahradiť EKO alternatívami </vt:lpstr>
      <vt:lpstr>Obrazová príloha k predchádzajúcemu slajdu - 1. časť </vt:lpstr>
      <vt:lpstr>Obrazová príloha k predchádzajúcemu slajdu - 2. časť </vt:lpstr>
      <vt:lpstr>ĎAKUJEM ZA POZORNOSŤ!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životného prostredia – bio a eko produkty</dc:title>
  <dc:creator>Pavol Blaho</dc:creator>
  <cp:lastModifiedBy>Admin</cp:lastModifiedBy>
  <cp:revision>11</cp:revision>
  <dcterms:created xsi:type="dcterms:W3CDTF">2020-11-09T12:44:21Z</dcterms:created>
  <dcterms:modified xsi:type="dcterms:W3CDTF">2020-12-07T17:16:02Z</dcterms:modified>
</cp:coreProperties>
</file>