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7AF6-4F0C-4D8F-8E0E-D1424F968E0E}" type="datetimeFigureOut">
              <a:rPr lang="sk-SK" smtClean="0"/>
              <a:pPr/>
              <a:t>4. 12. 2020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9D19-0E77-4A7C-B04A-767A7378434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zima\17d82d018087e56ea676226b22d511cf.jpg"/>
          <p:cNvPicPr>
            <a:picLocks noChangeAspect="1" noChangeArrowheads="1"/>
          </p:cNvPicPr>
          <p:nvPr/>
        </p:nvPicPr>
        <p:blipFill>
          <a:blip r:embed="rId2"/>
          <a:srcRect t="11875" r="1481" b="14896"/>
          <a:stretch>
            <a:fillRect/>
          </a:stretch>
        </p:blipFill>
        <p:spPr bwMode="auto">
          <a:xfrm>
            <a:off x="0" y="0"/>
            <a:ext cx="5189838" cy="6858000"/>
          </a:xfrm>
          <a:prstGeom prst="rect">
            <a:avLst/>
          </a:prstGeom>
          <a:noFill/>
        </p:spPr>
      </p:pic>
      <p:pic>
        <p:nvPicPr>
          <p:cNvPr id="1027" name="Picture 3" descr="C:\Users\Emilia\Desktop\zima\57ee8385788189dff53a41a942266a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6887" y="0"/>
            <a:ext cx="37371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4a1bff134a7d6ae49b2626803260ad55.jpg"/>
          <p:cNvPicPr>
            <a:picLocks noChangeAspect="1" noChangeArrowheads="1"/>
          </p:cNvPicPr>
          <p:nvPr/>
        </p:nvPicPr>
        <p:blipFill>
          <a:blip r:embed="rId2"/>
          <a:srcRect r="8765"/>
          <a:stretch>
            <a:fillRect/>
          </a:stretch>
        </p:blipFill>
        <p:spPr bwMode="auto">
          <a:xfrm>
            <a:off x="0" y="0"/>
            <a:ext cx="4692659" cy="6858000"/>
          </a:xfrm>
          <a:prstGeom prst="rect">
            <a:avLst/>
          </a:prstGeom>
          <a:noFill/>
        </p:spPr>
      </p:pic>
      <p:pic>
        <p:nvPicPr>
          <p:cNvPr id="1027" name="Picture 3" descr="C:\Users\Emilia\Desktop\ddfaa1a9855dbd4fdc5f2fcefe02e21a.jpg"/>
          <p:cNvPicPr>
            <a:picLocks noChangeAspect="1" noChangeArrowheads="1"/>
          </p:cNvPicPr>
          <p:nvPr/>
        </p:nvPicPr>
        <p:blipFill>
          <a:blip r:embed="rId3"/>
          <a:srcRect l="9550" t="4152"/>
          <a:stretch>
            <a:fillRect/>
          </a:stretch>
        </p:blipFill>
        <p:spPr bwMode="auto">
          <a:xfrm>
            <a:off x="4712634" y="955675"/>
            <a:ext cx="4431366" cy="469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ilia\Desktop\zima\91fc22a09bbf93986a2e30c19ceb90ca.jpg"/>
          <p:cNvPicPr>
            <a:picLocks noChangeAspect="1" noChangeArrowheads="1"/>
          </p:cNvPicPr>
          <p:nvPr/>
        </p:nvPicPr>
        <p:blipFill>
          <a:blip r:embed="rId2"/>
          <a:srcRect t="1996" r="4597" b="10209"/>
          <a:stretch>
            <a:fillRect/>
          </a:stretch>
        </p:blipFill>
        <p:spPr bwMode="auto">
          <a:xfrm>
            <a:off x="1374775" y="0"/>
            <a:ext cx="64547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8b774234b5df898156655c3f0f2bff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4775" y="0"/>
            <a:ext cx="61531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zima\77cec093483049623d3682899f2e1ebc.jpg"/>
          <p:cNvPicPr>
            <a:picLocks noChangeAspect="1" noChangeArrowheads="1"/>
          </p:cNvPicPr>
          <p:nvPr/>
        </p:nvPicPr>
        <p:blipFill>
          <a:blip r:embed="rId2"/>
          <a:srcRect t="5159" r="887" b="2922"/>
          <a:stretch>
            <a:fillRect/>
          </a:stretch>
        </p:blipFill>
        <p:spPr bwMode="auto">
          <a:xfrm>
            <a:off x="1797050" y="0"/>
            <a:ext cx="57308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Prezentácia na obrazovke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Darinka-NB</cp:lastModifiedBy>
  <cp:revision>4</cp:revision>
  <dcterms:created xsi:type="dcterms:W3CDTF">2020-11-17T23:48:30Z</dcterms:created>
  <dcterms:modified xsi:type="dcterms:W3CDTF">2020-12-04T10:25:09Z</dcterms:modified>
</cp:coreProperties>
</file>