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70" r:id="rId6"/>
    <p:sldId id="274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B3D72F04-660C-4FD2-A7F5-B201818B4C40}">
          <p14:sldIdLst>
            <p14:sldId id="256"/>
            <p14:sldId id="258"/>
            <p14:sldId id="260"/>
            <p14:sldId id="259"/>
            <p14:sldId id="270"/>
            <p14:sldId id="274"/>
          </p14:sldIdLst>
        </p14:section>
        <p14:section name="Sekcia bez názvu" id="{9D212F9F-8578-4450-9D96-B304D7871780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40CB8F5-A2AF-470A-B8E4-9EFEA519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94BE714D-FB6F-4F44-9BB1-50C4997A3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D421FDCE-3B84-44D9-BE43-E6CF2CDA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4B668866-821D-40EB-8E0B-D12045E4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B807FE47-E2B5-41E3-BDD5-EF811ECF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4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AB9AFB-FAF5-4675-9249-4A4EB99B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2BE51527-AD8F-4CF1-8B11-2E98C0219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147B9BF4-1F51-4946-BA2F-105A371D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2EAE8F3D-715D-4DA2-9FA1-44D60B69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6F7BB4F3-8B98-4B6F-BA56-F1C1B816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550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A098E84A-5144-447A-80BB-F382F7290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643D3822-2FA6-4C09-BD2B-B0478ACC6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A4290091-2366-4F5A-BCD5-E1CFF55E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A4532268-5A58-44A9-8B59-62E3FCD2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03D095B7-4B5F-43C5-8B39-8167144D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007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DD290E-B579-446B-9CDB-6C41484A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8A19956C-403C-4530-9551-5053EF68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3369B31A-2580-41B7-B0B6-6A1FE92B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BE44BFEC-96A1-4339-B4E3-3819D3D6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6BD8E0A2-F5D0-408B-ADED-53C23FB1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566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3E5532C-97E8-4790-9891-92D6142A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0A13E527-2D9D-4F40-B671-1FE3DAD28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F1421792-18C0-41B5-A6A2-98ECAC32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00050A90-5115-4C85-80FB-2B10D656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697DBC38-E0A2-43CD-B00C-9BCE551F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14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7E2F6FF-CB6D-4CAF-AE54-80C2D6BB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970D87EC-5C05-49F8-B374-7F58AB201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11511C8-4CC2-4680-8603-0F0C27FB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7EFDF773-0B9E-4C47-9FC5-DA730E3E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31F9F362-5C39-42AF-AC65-2F1BE878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D80E5E74-32E1-40FD-BE73-F2432047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715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B20310-E41E-48BA-8521-04A0DF6C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2BE17243-3CC2-462C-91D3-AAD5C6D89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78B4B06D-1265-4188-8C27-10C89959E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="" xmlns:a16="http://schemas.microsoft.com/office/drawing/2014/main" id="{FB869080-165C-4C2A-8DA9-0391E1C6F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88FA3FCF-A4CA-4124-B3DE-582B1383A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086BE2D0-56F7-45B1-BE77-CC264365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330EB432-E4F0-4C03-95F4-80E9283F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3C6DBF65-9C70-47BF-A134-37F8D427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94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EDD2FB9-DA38-4253-A4DC-10F125F1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CC25C3B6-12D1-4716-9107-C24D47B4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F0B94196-EB5A-49EC-B813-2B496EB2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0C1D240A-BD1A-473C-A1FE-5D63C2ED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74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FE8DD446-B370-4F07-ADBB-0B24B11B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17EC40A4-E2E0-4780-8E7E-F1AE9C3A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A94522DE-C5A0-4162-BEF4-8D0BC033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78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B90D47-FF94-44AF-A58A-1FF70BA3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B885824-1E9B-465C-897C-869E7ACB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236E57A3-7F18-4512-8A20-F9BA13D2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A8C27C62-BEB8-4611-A144-7422BCEC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A2D749A2-DAD7-44C4-9734-7897BCD2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967482E1-C380-4875-B48D-F5F20314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97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BA5EE5-38FF-457F-8D2F-2144777E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B7B31A0F-DF6C-4F3A-9EC2-F43D6A5A7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AE5C0A7C-0D84-49B3-AC69-1E5F2F1B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B9ABF2C7-3BC2-4681-B5FD-6F7B57E8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531BC323-D72D-4961-93A3-F15A5A21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CA9CA951-E7E4-4476-B5B4-CCD1C806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14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DBC792F1-0052-4E3C-A636-A060FD29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7560083D-0776-49AF-AD71-107444398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680CDBC3-ED14-4CC3-99BA-F6FCBBBE8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6DF8E-2616-4BD7-BCCA-6285D88F432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7807C52-97D7-4BCD-B705-CA653135C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CE5B09B8-8F19-42E5-8C62-D6633C938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01B4-0F4E-49C5-A1A2-650A268EF40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32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F3DBE49-2E54-43CC-A596-FA29C2372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430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k-SK" sz="8000" b="1" dirty="0"/>
              <a:t>Piesne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D8F5764-C168-4E3A-B491-B9555EE93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2897"/>
            <a:ext cx="9144000" cy="941033"/>
          </a:xfrm>
        </p:spPr>
        <p:txBody>
          <a:bodyPr/>
          <a:lstStyle/>
          <a:p>
            <a:r>
              <a:rPr lang="sk-SK" dirty="0"/>
              <a:t>Až všetko pošlem, ešte raz prídem k vám, zaspievam pesničku, zo všetkých ju pozbieram a bude krátka... Karol </a:t>
            </a:r>
            <a:r>
              <a:rPr lang="sk-SK" dirty="0" err="1"/>
              <a:t>Duchoň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E0B42117-055F-47EE-925F-160303E62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393" y="4135437"/>
            <a:ext cx="2857500" cy="16002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44BADA8A-6B18-4EB8-AF28-5817E93E5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0" t="4923" r="14983" b="7975"/>
          <a:stretch/>
        </p:blipFill>
        <p:spPr>
          <a:xfrm>
            <a:off x="9607997" y="3490033"/>
            <a:ext cx="1450621" cy="11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5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2F99607-4352-4CF8-BF3D-41275D86FD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k-SK" b="1" dirty="0"/>
              <a:t>Daniel </a:t>
            </a:r>
            <a:r>
              <a:rPr lang="sk-SK" b="1" dirty="0" err="1"/>
              <a:t>Hevier</a:t>
            </a:r>
            <a:r>
              <a:rPr lang="sk-SK" b="1" dirty="0"/>
              <a:t>: Pieseň pre tvoje uši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006D01BE-24E6-4776-835D-280B8176A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32251" cy="46672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sk-SK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sk-SK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sk-SK" dirty="0" smtClean="0">
                <a:latin typeface="Comic Sans MS" panose="030F0702030302020204" pitchFamily="66" charset="0"/>
              </a:rPr>
              <a:t>Slovenský </a:t>
            </a:r>
            <a:r>
              <a:rPr lang="sk-SK" dirty="0">
                <a:latin typeface="Comic Sans MS" panose="030F0702030302020204" pitchFamily="66" charset="0"/>
              </a:rPr>
              <a:t>spisovateľ, básnik a prozaik,  autor literatúry pre deti a mládež, textár a </a:t>
            </a:r>
            <a:r>
              <a:rPr lang="sk-SK" dirty="0" err="1">
                <a:latin typeface="Comic Sans MS" panose="030F0702030302020204" pitchFamily="66" charset="0"/>
              </a:rPr>
              <a:t>scénarista</a:t>
            </a:r>
            <a:r>
              <a:rPr lang="sk-SK" dirty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sk-SK" altLang="sk-SK" dirty="0" smtClean="0"/>
              <a:t>Ako </a:t>
            </a:r>
            <a:r>
              <a:rPr lang="sk-SK" altLang="sk-SK" dirty="0"/>
              <a:t>básnik debutoval roku 1974 zbierkou poézie </a:t>
            </a:r>
            <a:r>
              <a:rPr lang="sk-SK" altLang="sk-SK" b="1" u="sng" dirty="0"/>
              <a:t>Motýlí kolotoč</a:t>
            </a:r>
            <a:r>
              <a:rPr lang="sk-SK" altLang="sk-SK" b="1" dirty="0"/>
              <a:t>.</a:t>
            </a:r>
          </a:p>
          <a:p>
            <a:pPr>
              <a:buNone/>
            </a:pPr>
            <a:r>
              <a:rPr lang="sk-SK" altLang="sk-SK" dirty="0"/>
              <a:t>           </a:t>
            </a: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="" xmlns:a16="http://schemas.microsoft.com/office/drawing/2014/main" id="{9DFA99BB-13E8-4244-98B1-E97CD0902A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3514" y="1825625"/>
            <a:ext cx="3020607" cy="435133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578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="" xmlns:a16="http://schemas.microsoft.com/office/drawing/2014/main" id="{CEDDD011-5EC6-44AE-ABAF-542FB10C6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sk-SK" altLang="sk-SK" b="1" dirty="0"/>
              <a:t>Knihy pre deti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="" xmlns:a16="http://schemas.microsoft.com/office/drawing/2014/main" id="{C328E131-EDB4-446E-A6C9-E07E9C1990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sk-SK" altLang="sk-SK" dirty="0"/>
          </a:p>
        </p:txBody>
      </p:sp>
      <p:sp>
        <p:nvSpPr>
          <p:cNvPr id="11268" name="Rectangle 6">
            <a:extLst>
              <a:ext uri="{FF2B5EF4-FFF2-40B4-BE49-F238E27FC236}">
                <a16:creationId xmlns="" xmlns:a16="http://schemas.microsoft.com/office/drawing/2014/main" id="{A9963DD5-DF9B-4FCD-AD32-BC5F950C19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k-SK" altLang="sk-SK"/>
          </a:p>
        </p:txBody>
      </p:sp>
      <p:pic>
        <p:nvPicPr>
          <p:cNvPr id="11269" name="Picture 2">
            <a:extLst>
              <a:ext uri="{FF2B5EF4-FFF2-40B4-BE49-F238E27FC236}">
                <a16:creationId xmlns="" xmlns:a16="http://schemas.microsoft.com/office/drawing/2014/main" id="{BD53AC52-709D-4175-A362-00462E25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42" y="1370310"/>
            <a:ext cx="25034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>
            <a:extLst>
              <a:ext uri="{FF2B5EF4-FFF2-40B4-BE49-F238E27FC236}">
                <a16:creationId xmlns="" xmlns:a16="http://schemas.microsoft.com/office/drawing/2014/main" id="{92EA9C3B-F2F5-4E26-B1F9-887F6A24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73" y="1339850"/>
            <a:ext cx="2143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>
            <a:extLst>
              <a:ext uri="{FF2B5EF4-FFF2-40B4-BE49-F238E27FC236}">
                <a16:creationId xmlns="" xmlns:a16="http://schemas.microsoft.com/office/drawing/2014/main" id="{6287B279-C583-4658-9B16-82487305A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70" y="1339850"/>
            <a:ext cx="20875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>
            <a:extLst>
              <a:ext uri="{FF2B5EF4-FFF2-40B4-BE49-F238E27FC236}">
                <a16:creationId xmlns="" xmlns:a16="http://schemas.microsoft.com/office/drawing/2014/main" id="{AAAD365C-7041-447E-A1C3-517FFDBA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292600"/>
            <a:ext cx="28575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>
            <a:extLst>
              <a:ext uri="{FF2B5EF4-FFF2-40B4-BE49-F238E27FC236}">
                <a16:creationId xmlns="" xmlns:a16="http://schemas.microsoft.com/office/drawing/2014/main" id="{6C42AFE3-54F4-45A5-BAA6-DDA74350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73" y="379413"/>
            <a:ext cx="17526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>
            <a:extLst>
              <a:ext uri="{FF2B5EF4-FFF2-40B4-BE49-F238E27FC236}">
                <a16:creationId xmlns="" xmlns:a16="http://schemas.microsoft.com/office/drawing/2014/main" id="{0A115834-6B9C-49C7-95FE-0C95A6F0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0" y="4149725"/>
            <a:ext cx="16557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8">
            <a:extLst>
              <a:ext uri="{FF2B5EF4-FFF2-40B4-BE49-F238E27FC236}">
                <a16:creationId xmlns="" xmlns:a16="http://schemas.microsoft.com/office/drawing/2014/main" id="{6017189F-89D2-4107-9BD9-6E742891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21" y="3740150"/>
            <a:ext cx="2038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9">
            <a:extLst>
              <a:ext uri="{FF2B5EF4-FFF2-40B4-BE49-F238E27FC236}">
                <a16:creationId xmlns="" xmlns:a16="http://schemas.microsoft.com/office/drawing/2014/main" id="{8645591E-854E-418B-8CC1-AF3A76B4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271" y="2924969"/>
            <a:ext cx="236378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ónek hudba - noty 43 cm | BALONKY .SK">
            <a:extLst>
              <a:ext uri="{FF2B5EF4-FFF2-40B4-BE49-F238E27FC236}">
                <a16:creationId xmlns="" xmlns:a16="http://schemas.microsoft.com/office/drawing/2014/main" id="{56FEEC69-16D7-4A52-944E-79FC2F4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10" y="2688978"/>
            <a:ext cx="2279666" cy="22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141A38E-85C5-441C-A0FA-9C361F11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70468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/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Detská populárna pieseň</a:t>
            </a:r>
            <a:br>
              <a:rPr lang="sk-SK" b="1" dirty="0">
                <a:solidFill>
                  <a:srgbClr val="00B050"/>
                </a:solidFill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60423C2-DAB3-4F96-A5E7-5D89F1C75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192" y="1825625"/>
            <a:ext cx="5380608" cy="435133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je básnický útvar určený na spievanie.</a:t>
            </a:r>
          </a:p>
          <a:p>
            <a:r>
              <a:rPr lang="sk-SK" b="1" dirty="0"/>
              <a:t>Vzniká zhudobnením básne.</a:t>
            </a:r>
          </a:p>
          <a:p>
            <a:r>
              <a:rPr lang="sk-SK" b="1" dirty="0"/>
              <a:t>Má </a:t>
            </a:r>
            <a:r>
              <a:rPr lang="sk-SK" b="1" dirty="0" smtClean="0">
                <a:solidFill>
                  <a:srgbClr val="C00000"/>
                </a:solidFill>
              </a:rPr>
              <a:t>veselý</a:t>
            </a:r>
            <a:r>
              <a:rPr lang="sk-SK" b="1" dirty="0" smtClean="0"/>
              <a:t>, hravý </a:t>
            </a:r>
            <a:r>
              <a:rPr lang="sk-SK" b="1" dirty="0"/>
              <a:t>text, aj </a:t>
            </a:r>
          </a:p>
          <a:p>
            <a:pPr marL="0" indent="0">
              <a:buNone/>
            </a:pPr>
            <a:r>
              <a:rPr lang="sk-SK" b="1" dirty="0"/>
              <a:t>   s </a:t>
            </a:r>
            <a:r>
              <a:rPr lang="sk-SK" b="1" dirty="0">
                <a:solidFill>
                  <a:srgbClr val="C00000"/>
                </a:solidFill>
              </a:rPr>
              <a:t>poučným </a:t>
            </a:r>
            <a:r>
              <a:rPr lang="sk-SK" b="1" dirty="0"/>
              <a:t>významom.</a:t>
            </a:r>
          </a:p>
          <a:p>
            <a:r>
              <a:rPr lang="sk-SK" b="1" dirty="0"/>
              <a:t>Na tvorbe sa podieľa:</a:t>
            </a:r>
          </a:p>
          <a:p>
            <a:pPr marL="0" indent="0">
              <a:buNone/>
            </a:pPr>
            <a:r>
              <a:rPr lang="sk-SK" b="1" dirty="0"/>
              <a:t>   autor básne – </a:t>
            </a:r>
            <a:r>
              <a:rPr lang="sk-SK" b="1" dirty="0">
                <a:solidFill>
                  <a:srgbClr val="C00000"/>
                </a:solidFill>
              </a:rPr>
              <a:t>textár </a:t>
            </a:r>
          </a:p>
          <a:p>
            <a:pPr marL="0" indent="0">
              <a:buNone/>
            </a:pPr>
            <a:r>
              <a:rPr lang="sk-SK" b="1" dirty="0"/>
              <a:t>   autor hudby – </a:t>
            </a:r>
            <a:r>
              <a:rPr lang="sk-SK" b="1" dirty="0">
                <a:solidFill>
                  <a:srgbClr val="C00000"/>
                </a:solidFill>
              </a:rPr>
              <a:t>hudobný skladate</a:t>
            </a:r>
            <a:r>
              <a:rPr lang="sk-SK" dirty="0">
                <a:solidFill>
                  <a:srgbClr val="C00000"/>
                </a:solidFill>
              </a:rPr>
              <a:t>ľ.</a:t>
            </a:r>
          </a:p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1272C055-2931-44BC-B31A-C0319363B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3192" y="1861135"/>
            <a:ext cx="53806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C00000"/>
                </a:solidFill>
              </a:rPr>
              <a:t>Je určená deťom a mladej generácii.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211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F50038-B4F5-4F63-BCAF-E6F95460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785813"/>
            <a:ext cx="4286250" cy="114300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sk-SK" sz="3600" dirty="0">
                <a:solidFill>
                  <a:srgbClr val="7030A0"/>
                </a:solidFill>
              </a:rPr>
              <a:t>Pieseň pre tvoje uši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042D32DA-2695-4620-94EC-B0D3A6B9C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990" y="142875"/>
            <a:ext cx="4652486" cy="63579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sk-SK" sz="1400" dirty="0"/>
              <a:t>      </a:t>
            </a:r>
          </a:p>
          <a:p>
            <a:pPr>
              <a:buFontTx/>
              <a:buNone/>
              <a:defRPr/>
            </a:pPr>
            <a:r>
              <a:rPr lang="sk-SK" sz="1400" dirty="0"/>
              <a:t>      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dobrý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dobrý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sluch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ten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počuje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aj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dupanie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bĺch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ten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počuje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ako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kýcha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kvet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všetky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zvuky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aké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len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svet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dobrý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dobrý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sluch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Ten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počuje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ako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praská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kruh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Hrdzu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ktorá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práve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chrúme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kľúč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Počúvať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s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nami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správne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uč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®: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Jedným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uchom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dnu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druhým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von,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takto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nezachytíš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ani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tón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Jedným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uchom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von a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druhým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dnu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takto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môžeš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všetko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zabudnúť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chce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mať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vždy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iba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dobrý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sluch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Nepočúva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zblízka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delobuch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Nepočúva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príliš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hlasno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rock,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lebo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by mu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praskol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bubieno</a:t>
            </a:r>
            <a:r>
              <a:rPr lang="en-US" sz="2000" dirty="0" err="1"/>
              <a:t>k</a:t>
            </a:r>
            <a:r>
              <a:rPr lang="en-US" sz="2000" dirty="0"/>
              <a:t>.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="" xmlns:a16="http://schemas.microsoft.com/office/drawing/2014/main" id="{A907A21C-5EB9-4FEF-ABF6-C388DF28D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4513" y="3929063"/>
            <a:ext cx="3429000" cy="2571750"/>
          </a:xfr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endParaRPr lang="sk-SK" sz="800" dirty="0"/>
          </a:p>
          <a:p>
            <a:pPr>
              <a:defRPr/>
            </a:pPr>
            <a:endParaRPr lang="sk-SK" sz="800" dirty="0"/>
          </a:p>
          <a:p>
            <a:pPr>
              <a:defRPr/>
            </a:pPr>
            <a:endParaRPr lang="sk-SK" sz="800" dirty="0"/>
          </a:p>
          <a:p>
            <a:pPr>
              <a:defRPr/>
            </a:pPr>
            <a:endParaRPr lang="sk-SK" sz="800" dirty="0"/>
          </a:p>
          <a:p>
            <a:pPr>
              <a:defRPr/>
            </a:pPr>
            <a:endParaRPr lang="sk-SK" sz="800" dirty="0"/>
          </a:p>
          <a:p>
            <a:pPr>
              <a:defRPr/>
            </a:pPr>
            <a:endParaRPr lang="en-US" sz="800" dirty="0"/>
          </a:p>
        </p:txBody>
      </p:sp>
      <p:pic>
        <p:nvPicPr>
          <p:cNvPr id="13317" name="Picture 12" descr="http://thumbnail070.mylivepage.com/chunk70/5393356/2962/small_pejsek%20a%20u%C5%A1i.gif.jpg">
            <a:extLst>
              <a:ext uri="{FF2B5EF4-FFF2-40B4-BE49-F238E27FC236}">
                <a16:creationId xmlns="" xmlns:a16="http://schemas.microsoft.com/office/drawing/2014/main" id="{16218C52-15C7-44B2-8AD2-A6D060F6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429126"/>
            <a:ext cx="1938338" cy="164306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Obdĺžnik 13">
            <a:extLst>
              <a:ext uri="{FF2B5EF4-FFF2-40B4-BE49-F238E27FC236}">
                <a16:creationId xmlns="" xmlns:a16="http://schemas.microsoft.com/office/drawing/2014/main" id="{5FECDC34-2C71-4390-84EC-1A3D19E8D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21431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>
                <a:solidFill>
                  <a:srgbClr val="7030A0"/>
                </a:solidFill>
              </a:rPr>
              <a:t>Daniel Hevier</a:t>
            </a:r>
            <a:endParaRPr lang="en-US" altLang="sk-SK" sz="1800"/>
          </a:p>
        </p:txBody>
      </p:sp>
      <p:sp>
        <p:nvSpPr>
          <p:cNvPr id="13319" name="Obdĺžnik 14">
            <a:extLst>
              <a:ext uri="{FF2B5EF4-FFF2-40B4-BE49-F238E27FC236}">
                <a16:creationId xmlns="" xmlns:a16="http://schemas.microsoft.com/office/drawing/2014/main" id="{89C63866-3AB8-4E59-A633-073A30263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071689"/>
            <a:ext cx="3714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solidFill>
                  <a:srgbClr val="7030A0"/>
                </a:solidFill>
              </a:rPr>
              <a:t>detská populárna pieseň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solidFill>
                  <a:srgbClr val="7030A0"/>
                </a:solidFill>
              </a:rPr>
              <a:t>                       Hudba: </a:t>
            </a:r>
            <a:r>
              <a:rPr lang="sk-SK" altLang="sk-SK" sz="1800" dirty="0" err="1">
                <a:solidFill>
                  <a:srgbClr val="7030A0"/>
                </a:solidFill>
              </a:rPr>
              <a:t>Vašo</a:t>
            </a:r>
            <a:r>
              <a:rPr lang="sk-SK" altLang="sk-SK" sz="1800" dirty="0">
                <a:solidFill>
                  <a:srgbClr val="7030A0"/>
                </a:solidFill>
              </a:rPr>
              <a:t> </a:t>
            </a:r>
            <a:r>
              <a:rPr lang="sk-SK" altLang="sk-SK" sz="1800" dirty="0" err="1">
                <a:solidFill>
                  <a:srgbClr val="7030A0"/>
                </a:solidFill>
              </a:rPr>
              <a:t>Patejdl</a:t>
            </a:r>
            <a:endParaRPr lang="en-US" altLang="sk-SK" sz="1800" dirty="0"/>
          </a:p>
        </p:txBody>
      </p:sp>
      <p:pic>
        <p:nvPicPr>
          <p:cNvPr id="5" name="Daniel Hevier-Pieseň pre tvoje uši">
            <a:hlinkClick r:id="" action="ppaction://media"/>
            <a:extLst>
              <a:ext uri="{FF2B5EF4-FFF2-40B4-BE49-F238E27FC236}">
                <a16:creationId xmlns="" xmlns:a16="http://schemas.microsoft.com/office/drawing/2014/main" id="{BD459E8C-9BAF-4826-966A-FBFC0219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1394998"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A01566-8CCC-4CCC-9F21-ECFDDDDE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477" y="341680"/>
            <a:ext cx="3662779" cy="5988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k-SK" dirty="0" smtClean="0"/>
              <a:t>Daniel </a:t>
            </a:r>
            <a:r>
              <a:rPr lang="sk-SK" dirty="0" err="1" smtClean="0"/>
              <a:t>Hevier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932B822E-AE55-4310-BB97-26CB38D42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4610" y="1180389"/>
            <a:ext cx="5396714" cy="5031744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Textár</a:t>
            </a:r>
            <a:r>
              <a:rPr lang="sk-SK" b="1" dirty="0">
                <a:solidFill>
                  <a:srgbClr val="C00000"/>
                </a:solidFill>
              </a:rPr>
              <a:t>:</a:t>
            </a:r>
            <a:r>
              <a:rPr lang="sk-SK" dirty="0"/>
              <a:t> </a:t>
            </a:r>
            <a:r>
              <a:rPr lang="sk-SK" b="1" dirty="0"/>
              <a:t>Daniel </a:t>
            </a:r>
            <a:r>
              <a:rPr lang="sk-SK" b="1" dirty="0" err="1"/>
              <a:t>Hevier</a:t>
            </a:r>
            <a:endParaRPr lang="sk-SK" b="1" dirty="0"/>
          </a:p>
          <a:p>
            <a:pPr marL="0" indent="0" algn="ctr">
              <a:buNone/>
            </a:pPr>
            <a:r>
              <a:rPr lang="sk-SK" b="1" dirty="0">
                <a:solidFill>
                  <a:srgbClr val="C00000"/>
                </a:solidFill>
              </a:rPr>
              <a:t>Hudobný skladateľ: </a:t>
            </a:r>
            <a:r>
              <a:rPr lang="sk-SK" b="1" dirty="0" err="1"/>
              <a:t>Vašo</a:t>
            </a:r>
            <a:r>
              <a:rPr lang="sk-SK" b="1" dirty="0"/>
              <a:t> </a:t>
            </a:r>
            <a:r>
              <a:rPr lang="sk-SK" b="1" dirty="0" err="1"/>
              <a:t>Patejdl</a:t>
            </a:r>
            <a:endParaRPr lang="sk-SK" b="1" dirty="0"/>
          </a:p>
          <a:p>
            <a:pPr marL="0" indent="0"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Literárny útvar: </a:t>
            </a:r>
            <a:r>
              <a:rPr lang="sk-SK" b="1" dirty="0" smtClean="0"/>
              <a:t>detská populárna pieseň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Literárny druh : </a:t>
            </a:r>
            <a:r>
              <a:rPr lang="sk-SK" b="1" dirty="0" smtClean="0"/>
              <a:t>lyrika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Literárna forma : </a:t>
            </a:r>
            <a:r>
              <a:rPr lang="sk-SK" b="1" dirty="0" smtClean="0"/>
              <a:t>poézia</a:t>
            </a:r>
            <a:endParaRPr lang="sk-SK" b="1" dirty="0" smtClean="0"/>
          </a:p>
          <a:p>
            <a:pPr marL="0" indent="0"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Hlavná </a:t>
            </a:r>
            <a:r>
              <a:rPr lang="sk-SK" b="1" dirty="0">
                <a:solidFill>
                  <a:srgbClr val="C00000"/>
                </a:solidFill>
              </a:rPr>
              <a:t>myšlienka:</a:t>
            </a:r>
          </a:p>
          <a:p>
            <a:pPr marL="0" indent="0" algn="ctr">
              <a:buNone/>
            </a:pPr>
            <a:r>
              <a:rPr lang="sk-SK" b="1" dirty="0"/>
              <a:t>Ak chceme mať dobrý sluch...</a:t>
            </a:r>
          </a:p>
          <a:p>
            <a:pPr marL="0" indent="0" algn="ctr">
              <a:buNone/>
            </a:pPr>
            <a:r>
              <a:rPr lang="sk-SK" b="1" dirty="0" smtClean="0"/>
              <a:t>nepočúvajme hlasno.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Personifikácia :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b="1" dirty="0"/>
              <a:t>Hrdzu, ktorá práve chrúme kľúč. 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Epiteton :</a:t>
            </a:r>
            <a:r>
              <a:rPr lang="sk-SK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u="sng" dirty="0"/>
              <a:t>dobrý</a:t>
            </a:r>
            <a:r>
              <a:rPr lang="sk-SK" b="1" dirty="0"/>
              <a:t> sluch </a:t>
            </a: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56603070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184</Words>
  <Application>Microsoft Office PowerPoint</Application>
  <PresentationFormat>Vlastná</PresentationFormat>
  <Paragraphs>44</Paragraphs>
  <Slides>6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balíka Office</vt:lpstr>
      <vt:lpstr>Piesne</vt:lpstr>
      <vt:lpstr>Daniel Hevier: Pieseň pre tvoje uši</vt:lpstr>
      <vt:lpstr>Knihy pre deti</vt:lpstr>
      <vt:lpstr> Detská populárna pieseň </vt:lpstr>
      <vt:lpstr>Pieseň pre tvoje uši</vt:lpstr>
      <vt:lpstr>Daniel Hevier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Piesne</dc:title>
  <dc:creator>ZŠ Rosina</dc:creator>
  <cp:lastModifiedBy>Darinka-NB</cp:lastModifiedBy>
  <cp:revision>19</cp:revision>
  <dcterms:created xsi:type="dcterms:W3CDTF">2020-10-27T17:16:48Z</dcterms:created>
  <dcterms:modified xsi:type="dcterms:W3CDTF">2020-11-09T19:36:20Z</dcterms:modified>
</cp:coreProperties>
</file>