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8"/>
          <p:cNvGrpSpPr/>
          <p:nvPr/>
        </p:nvGrpSpPr>
        <p:grpSpPr>
          <a:xfrm>
            <a:off x="409575" y="-4763"/>
            <a:ext cx="3761184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6301" y="1380069"/>
            <a:ext cx="6430967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533" y="3996267"/>
            <a:ext cx="5240734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4333-6512-45C2-9C1F-9E7F83F7827F}" type="datetimeFigureOut">
              <a:rPr lang="pl-PL" smtClean="0"/>
              <a:pPr/>
              <a:t>19.11.2019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99309" y="5883276"/>
            <a:ext cx="324303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BAA7-AAFC-4EE3-A536-B709507C4E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4732865"/>
            <a:ext cx="7514033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509" y="932112"/>
            <a:ext cx="6169458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5299603"/>
            <a:ext cx="7514033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4333-6512-45C2-9C1F-9E7F83F7827F}" type="datetimeFigureOut">
              <a:rPr lang="pl-PL" smtClean="0"/>
              <a:pPr/>
              <a:t>19.11.2019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BAA7-AAFC-4EE3-A536-B709507C4E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685800"/>
            <a:ext cx="7514033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5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4333-6512-45C2-9C1F-9E7F83F7827F}" type="datetimeFigureOut">
              <a:rPr lang="pl-PL" smtClean="0"/>
              <a:pPr/>
              <a:t>19.11.2019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BAA7-AAFC-4EE3-A536-B709507C4E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863023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81939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685801"/>
            <a:ext cx="6742509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7609" y="3428999"/>
            <a:ext cx="6399611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4333-6512-45C2-9C1F-9E7F83F7827F}" type="datetimeFigureOut">
              <a:rPr lang="pl-PL" smtClean="0"/>
              <a:pPr/>
              <a:t>19.11.2019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BAA7-AAFC-4EE3-A536-B709507C4E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3308581"/>
            <a:ext cx="7514032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777381"/>
            <a:ext cx="7514033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4333-6512-45C2-9C1F-9E7F83F7827F}" type="datetimeFigureOut">
              <a:rPr lang="pl-PL" smtClean="0"/>
              <a:pPr/>
              <a:t>19.11.2019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BAA7-AAFC-4EE3-A536-B709507C4E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863023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81939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685801"/>
            <a:ext cx="6742509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5" y="3886200"/>
            <a:ext cx="7514033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775200"/>
            <a:ext cx="7514033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4333-6512-45C2-9C1F-9E7F83F7827F}" type="datetimeFigureOut">
              <a:rPr lang="pl-PL" smtClean="0"/>
              <a:pPr/>
              <a:t>19.11.2019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BAA7-AAFC-4EE3-A536-B709507C4E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685801"/>
            <a:ext cx="7514034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4" y="3505200"/>
            <a:ext cx="7514035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5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4333-6512-45C2-9C1F-9E7F83F7827F}" type="datetimeFigureOut">
              <a:rPr lang="pl-PL" smtClean="0"/>
              <a:pPr/>
              <a:t>19.11.2019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BAA7-AAFC-4EE3-A536-B709507C4E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4333-6512-45C2-9C1F-9E7F83F7827F}" type="datetimeFigureOut">
              <a:rPr lang="pl-PL" smtClean="0"/>
              <a:pPr/>
              <a:t>19.11.2019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BAA7-AAFC-4EE3-A536-B709507C4E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9492" y="685800"/>
            <a:ext cx="1327777" cy="5105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4" y="685800"/>
            <a:ext cx="6014807" cy="51054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4333-6512-45C2-9C1F-9E7F83F7827F}" type="datetimeFigureOut">
              <a:rPr lang="pl-PL" smtClean="0"/>
              <a:pPr/>
              <a:t>19.11.2019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BAA7-AAFC-4EE3-A536-B709507C4E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4333-6512-45C2-9C1F-9E7F83F7827F}" type="datetimeFigureOut">
              <a:rPr lang="pl-PL" smtClean="0"/>
              <a:pPr/>
              <a:t>19.11.2019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3893" y="5867132"/>
            <a:ext cx="413375" cy="365125"/>
          </a:xfrm>
        </p:spPr>
        <p:txBody>
          <a:bodyPr/>
          <a:lstStyle/>
          <a:p>
            <a:fld id="{323CBAA7-AAFC-4EE3-A536-B709507C4E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10" y="2666999"/>
            <a:ext cx="6698060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9209" y="4777381"/>
            <a:ext cx="669806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4333-6512-45C2-9C1F-9E7F83F7827F}" type="datetimeFigureOut">
              <a:rPr lang="pl-PL" smtClean="0"/>
              <a:pPr/>
              <a:t>19.11.2019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BAA7-AAFC-4EE3-A536-B709507C4E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685801"/>
            <a:ext cx="7514035" cy="175259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5" y="2667000"/>
            <a:ext cx="3671291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5975" y="2667000"/>
            <a:ext cx="3671292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4333-6512-45C2-9C1F-9E7F83F7827F}" type="datetimeFigureOut">
              <a:rPr lang="pl-PL" smtClean="0"/>
              <a:pPr/>
              <a:t>19.11.2019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BAA7-AAFC-4EE3-A536-B709507C4E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134" y="2658533"/>
            <a:ext cx="34553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233" y="3335337"/>
            <a:ext cx="3671292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366" y="2667000"/>
            <a:ext cx="346690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5975" y="3335337"/>
            <a:ext cx="3671292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4333-6512-45C2-9C1F-9E7F83F7827F}" type="datetimeFigureOut">
              <a:rPr lang="pl-PL" smtClean="0"/>
              <a:pPr/>
              <a:t>19.11.2019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BAA7-AAFC-4EE3-A536-B709507C4E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4333-6512-45C2-9C1F-9E7F83F7827F}" type="datetimeFigureOut">
              <a:rPr lang="pl-PL" smtClean="0"/>
              <a:pPr/>
              <a:t>19.11.2019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BAA7-AAFC-4EE3-A536-B709507C4E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4333-6512-45C2-9C1F-9E7F83F7827F}" type="datetimeFigureOut">
              <a:rPr lang="pl-PL" smtClean="0"/>
              <a:pPr/>
              <a:t>19.11.2019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BAA7-AAFC-4EE3-A536-B709507C4E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1600200"/>
            <a:ext cx="266184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525" y="685800"/>
            <a:ext cx="4680743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2971800"/>
            <a:ext cx="266184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4333-6512-45C2-9C1F-9E7F83F7827F}" type="datetimeFigureOut">
              <a:rPr lang="pl-PL" smtClean="0"/>
              <a:pPr/>
              <a:t>19.11.2019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BAA7-AAFC-4EE3-A536-B709507C4E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3" y="1752599"/>
            <a:ext cx="406961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6011" y="914400"/>
            <a:ext cx="246073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043" y="3124199"/>
            <a:ext cx="406961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4333-6512-45C2-9C1F-9E7F83F7827F}" type="datetimeFigureOut">
              <a:rPr lang="pl-PL" smtClean="0"/>
              <a:pPr/>
              <a:t>19.11.2019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BAA7-AAFC-4EE3-A536-B709507C4E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13109" y="1"/>
            <a:ext cx="1827610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234" y="685801"/>
            <a:ext cx="7514035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3" y="2667000"/>
            <a:ext cx="7514035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9492" y="5883276"/>
            <a:ext cx="857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0E14333-6512-45C2-9C1F-9E7F83F7827F}" type="datetimeFigureOut">
              <a:rPr lang="pl-PL" smtClean="0"/>
              <a:pPr/>
              <a:t>19.11.2019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9210" y="5883276"/>
            <a:ext cx="5313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3893" y="5883276"/>
            <a:ext cx="413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23CBAA7-AAFC-4EE3-A536-B709507C4ED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429552" cy="2714644"/>
          </a:xfrm>
        </p:spPr>
        <p:txBody>
          <a:bodyPr>
            <a:normAutofit/>
          </a:bodyPr>
          <a:lstStyle/>
          <a:p>
            <a:r>
              <a:rPr lang="pl-PL" sz="6000" b="1" dirty="0" smtClean="0"/>
              <a:t>Prawa człowieka</a:t>
            </a:r>
            <a:endParaRPr lang="pl-PL" sz="6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l-PL" dirty="0" smtClean="0"/>
              <a:t>Autorzy: Aleksandra Kołakowska, </a:t>
            </a:r>
          </a:p>
          <a:p>
            <a:pPr algn="ctr"/>
            <a:r>
              <a:rPr lang="pl-PL" dirty="0" smtClean="0"/>
              <a:t>Natalia Czaplicka</a:t>
            </a:r>
            <a:endParaRPr lang="pl-PL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</a:rPr>
              <a:t>Czym są prawa człowieka?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2976" y="2000240"/>
            <a:ext cx="7514035" cy="3124201"/>
          </a:xfrm>
        </p:spPr>
        <p:txBody>
          <a:bodyPr/>
          <a:lstStyle/>
          <a:p>
            <a:r>
              <a:rPr lang="pl-PL" dirty="0" smtClean="0"/>
              <a:t>Prawa człowieka są to uprawnienia przysługujące każdej osobie od urodzenia do śmierci. Z racji ich obowiązywania jednostka może domagać się od państwa określonych działań.</a:t>
            </a:r>
            <a:endParaRPr lang="pl-PL" dirty="0"/>
          </a:p>
        </p:txBody>
      </p:sp>
      <p:pic>
        <p:nvPicPr>
          <p:cNvPr id="4" name="Obraz 3" descr="2628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62074">
            <a:off x="6955429" y="4308864"/>
            <a:ext cx="1071570" cy="170995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</a:rPr>
              <a:t>Jakie są funkcje praw człowieka?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1538" y="2285992"/>
            <a:ext cx="7514035" cy="3124201"/>
          </a:xfrm>
        </p:spPr>
        <p:txBody>
          <a:bodyPr/>
          <a:lstStyle/>
          <a:p>
            <a:r>
              <a:rPr lang="pl-PL" dirty="0" smtClean="0"/>
              <a:t>Chronią jednostkę przed działaniami państwa naruszającymi jej wolność.</a:t>
            </a:r>
          </a:p>
          <a:p>
            <a:r>
              <a:rPr lang="pl-PL" dirty="0" smtClean="0"/>
              <a:t>Zobowiązują państwo do stworzenia warunków umożliwiających realizację praw jednostki.</a:t>
            </a:r>
          </a:p>
          <a:p>
            <a:r>
              <a:rPr lang="pl-PL" dirty="0" smtClean="0"/>
              <a:t>Nakładają na państwo obowiązek dbania o to, aby prawa i wolności jednostki nie były naruszane przez innych ludzi.</a:t>
            </a:r>
            <a:endParaRPr lang="pl-PL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714356"/>
            <a:ext cx="7514035" cy="1752599"/>
          </a:xfrm>
        </p:spPr>
        <p:txBody>
          <a:bodyPr/>
          <a:lstStyle/>
          <a:p>
            <a:r>
              <a:rPr lang="pl-PL" dirty="0" smtClean="0"/>
              <a:t>Cechy praw człowieka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1538" y="2357430"/>
            <a:ext cx="7514035" cy="3124201"/>
          </a:xfrm>
        </p:spPr>
        <p:txBody>
          <a:bodyPr>
            <a:normAutofit/>
          </a:bodyPr>
          <a:lstStyle/>
          <a:p>
            <a:r>
              <a:rPr lang="pl-PL" dirty="0" smtClean="0"/>
              <a:t>Powszechne – przysługują wszystkim ludziom, niezależnie od narodowości, rasy, wieku, płci, pochodzenia lub miejsca zamieszkania.</a:t>
            </a:r>
          </a:p>
          <a:p>
            <a:r>
              <a:rPr lang="pl-PL" dirty="0" smtClean="0"/>
              <a:t>Przyrodzone – wynikają z bycia istotą, a nie z nadania państwa czy pracodawcy. Obowiązują niezależnie od woli władz i przepisów prawa.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1538" y="1714488"/>
            <a:ext cx="7514035" cy="3124201"/>
          </a:xfrm>
        </p:spPr>
        <p:txBody>
          <a:bodyPr>
            <a:normAutofit/>
          </a:bodyPr>
          <a:lstStyle/>
          <a:p>
            <a:r>
              <a:rPr lang="pl-PL" sz="2800" dirty="0" smtClean="0"/>
              <a:t>Nienaruszalne – nikt nie może człowieka pozbawić tych praw: ani państwo, ani inni ludzie.</a:t>
            </a:r>
          </a:p>
          <a:p>
            <a:r>
              <a:rPr lang="pl-PL" sz="2800" dirty="0" smtClean="0"/>
              <a:t>Niezbywalne – nie można z nich zrezygnować (choć można ich nie wykorzystywać).</a:t>
            </a:r>
            <a:endParaRPr lang="pl-PL" sz="2800" dirty="0"/>
          </a:p>
        </p:txBody>
      </p:sp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Łamanie praw dziecka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Dzieci mogą cierpieć z powodu przemocy, wyzysku oraz zaniedbywania, które polega na niezaspokajaniu ich  podstawowych potrzeb i często skutkuje zaburzeniami rozwoju. Negatywnym zjawiskiem jest również pozbawienie dzieci dostępu do edukacji. Prowadzi ono do innych poważnych naruszeń praw człowieka, np. przymusowej pracy osób najmłodszych. W najtrudniejszej sytuacji są dzieci żyjące w krajach ubogich.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montarz\maxresdefault — kop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000108"/>
            <a:ext cx="73152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UNICEF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UNICEF: Fundusz Narodów Zjednoczonych na rzecz Dzieci</a:t>
            </a:r>
          </a:p>
          <a:p>
            <a:pPr>
              <a:buNone/>
            </a:pPr>
            <a:r>
              <a:rPr lang="pl-PL" dirty="0" smtClean="0"/>
              <a:t>Fundusz ten jest jedną z najważniejszych organizacji działających na rzecz ochrony praw dzieci. UNICEF zajmuje się między innymi:</a:t>
            </a:r>
          </a:p>
          <a:p>
            <a:pPr>
              <a:buNone/>
            </a:pPr>
            <a:r>
              <a:rPr lang="pl-PL" dirty="0" smtClean="0"/>
              <a:t>-organizowaniem szczepień</a:t>
            </a:r>
          </a:p>
          <a:p>
            <a:pPr>
              <a:buNone/>
            </a:pPr>
            <a:r>
              <a:rPr lang="pl-PL" dirty="0" smtClean="0"/>
              <a:t>-pomaganiem młodym ludziom z obszarów dotkniętych klęskami humanitarnymi.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tf00001233</Template>
  <TotalTime>96</TotalTime>
  <Words>269</Words>
  <Application>Microsoft Office PowerPoint</Application>
  <PresentationFormat>Pokaz na ekranie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Parallax</vt:lpstr>
      <vt:lpstr>Prawa człowieka</vt:lpstr>
      <vt:lpstr>Czym są prawa człowieka?</vt:lpstr>
      <vt:lpstr>Jakie są funkcje praw człowieka?</vt:lpstr>
      <vt:lpstr>Cechy praw człowieka</vt:lpstr>
      <vt:lpstr>Slajd 5</vt:lpstr>
      <vt:lpstr>Łamanie praw dziecka</vt:lpstr>
      <vt:lpstr>Slajd 7</vt:lpstr>
      <vt:lpstr>UNICEF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Prawa człowieka</dc:title>
  <dc:creator>d(^_^)b</dc:creator>
  <cp:lastModifiedBy>Lenovo</cp:lastModifiedBy>
  <cp:revision>11</cp:revision>
  <dcterms:created xsi:type="dcterms:W3CDTF">2019-11-18T16:44:11Z</dcterms:created>
  <dcterms:modified xsi:type="dcterms:W3CDTF">2019-11-19T19:36:17Z</dcterms:modified>
</cp:coreProperties>
</file>