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4AD14C-1693-45D6-86A3-031EEC94A1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Sposoby oddychania organizmów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4D0172E-5CE3-45EE-B269-ED4539A5A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OpracowałA</a:t>
            </a:r>
            <a:r>
              <a:rPr lang="pl-PL" dirty="0"/>
              <a:t> </a:t>
            </a:r>
          </a:p>
          <a:p>
            <a:r>
              <a:rPr lang="pl-PL" dirty="0"/>
              <a:t>Amelia śmigielska </a:t>
            </a:r>
            <a:r>
              <a:rPr lang="pl-PL" dirty="0" err="1"/>
              <a:t>kl</a:t>
            </a:r>
            <a:r>
              <a:rPr lang="pl-PL" dirty="0"/>
              <a:t> VB</a:t>
            </a:r>
          </a:p>
        </p:txBody>
      </p:sp>
    </p:spTree>
    <p:extLst>
      <p:ext uri="{BB962C8B-B14F-4D97-AF65-F5344CB8AC3E}">
        <p14:creationId xmlns:p14="http://schemas.microsoft.com/office/powerpoint/2010/main" val="183590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719BFE-C1BC-4B2A-B11E-03E7BE3A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06222"/>
            <a:ext cx="9905998" cy="5188725"/>
          </a:xfrm>
        </p:spPr>
        <p:txBody>
          <a:bodyPr>
            <a:normAutofit/>
          </a:bodyPr>
          <a:lstStyle/>
          <a:p>
            <a:pPr algn="ctr"/>
            <a:r>
              <a:rPr lang="pl-PL" sz="5400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06050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6C8366-95D9-4175-9835-2F8F9D84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27271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EFCC069-E00B-40C7-AEEC-5A0F06C0C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882317"/>
            <a:ext cx="9904459" cy="4908882"/>
          </a:xfrm>
        </p:spPr>
        <p:txBody>
          <a:bodyPr>
            <a:normAutofit/>
          </a:bodyPr>
          <a:lstStyle/>
          <a:p>
            <a:r>
              <a:rPr lang="pl-PL" sz="4000" dirty="0"/>
              <a:t>Organizmy potrzebują do życia pokarmu, ponieważ w pokarmie zawarta jest energia, która jest niezbędna do rozmnażania się , wzrostu i rozwoju.</a:t>
            </a:r>
          </a:p>
          <a:p>
            <a:r>
              <a:rPr lang="pl-PL" sz="4000" dirty="0"/>
              <a:t>Aby ta energia mogła się uwolnić niezbędne jest do tego </a:t>
            </a:r>
            <a:r>
              <a:rPr lang="pl-PL" sz="4000" i="1" u="sng" dirty="0"/>
              <a:t>oddychanie</a:t>
            </a:r>
          </a:p>
        </p:txBody>
      </p:sp>
    </p:spTree>
    <p:extLst>
      <p:ext uri="{BB962C8B-B14F-4D97-AF65-F5344CB8AC3E}">
        <p14:creationId xmlns:p14="http://schemas.microsoft.com/office/powerpoint/2010/main" val="100879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090B2D9-E970-4847-BC54-76AB5AA2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513346"/>
            <a:ext cx="9769642" cy="57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1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936D95B-F0BE-4F79-B43D-40E984E4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Oddychanie tlenowe</a:t>
            </a:r>
          </a:p>
        </p:txBody>
      </p:sp>
      <p:pic>
        <p:nvPicPr>
          <p:cNvPr id="4" name="Picture 4" descr="Ilustracja przedstawia schemat oddychania tlenowego. W kolorowych czworokątach opisano substraty i produkty przemian chemicznych. W centrum znajduje się czerwony prostokąt z napisem oddychanie tlenowe. Od lewej trzy czworokąty symbolizują składniki pokarmowe: białka, cukry i tłuszcze. Strzałka od nich w prawo wskazuje glukozę (beżowy prostokąt). Od tego substratu strzałka prowadzi do oddychania tlenowego. Do oddychania tlenowego od góry prowadzi też strzałka od błękitnego tlenu, a od niego w dół do liliowych produktów ubocznych. Strzałka dalej w prawo wskazuje różowy prostokąt produktu oddychania z napisem energia, którą podzielono na cieplną i związaną w cząsteczkach ATP.">
            <a:extLst>
              <a:ext uri="{FF2B5EF4-FFF2-40B4-BE49-F238E27FC236}">
                <a16:creationId xmlns:a16="http://schemas.microsoft.com/office/drawing/2014/main" xmlns="" id="{B17EE58B-5E5F-49E0-A640-A3692000EA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69344"/>
            <a:ext cx="9906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1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BB1AC-F5BF-490B-828C-7527C9D9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Oddychanie beztlenowe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E05865A-CFD1-43E2-A570-A1074C18A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Fermentacja alkoholowa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D7A623F-9F45-4EB6-94F3-400314B534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 </a:t>
            </a:r>
            <a:r>
              <a:rPr lang="pl-PL" b="1" dirty="0"/>
              <a:t>FERMENTACJA ALKOHOLOWA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Drożdże na przykład przekształcają w warunkach beztlenowych glukozę w etanol i dwutlenek węgla, czemu towarzyszy uwalnianie energii. Proces ten nosi nazwę fermentacji alkoholowej. Fermentacja alkoholowa jest wykorzystywana w przemyśle do produkcji alkoholu.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C37CA39-E1E4-45AE-924D-3E57263C5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Fermentacja mlekowa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09B9383-7FFA-4C73-BDC3-5B31F055ED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/>
              <a:t>FERMENTACJA MLEKOWA Fermentacja mlekowa- przykład oddychania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beztlenowego. jest, ona przeprowadzana Przez bakterie mlekowe. Przekształcają one glukozę w kwas mlekowy bez udziału tlenu. W ten </a:t>
            </a:r>
            <a:r>
              <a:rPr lang="pl-PL"/>
              <a:t>sposób powstaje jogurt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46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D9928E-5A02-4167-9E08-6542AD64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Wymiana gazowa u roślin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662F38BB-286B-4BDB-B358-8DCB07E1B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47" y="2249488"/>
            <a:ext cx="9256295" cy="4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9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A06938-4240-49C7-903E-9228D656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WYMIANA GAZOWA U ZWIERZĄT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6002C4EF-8A3A-4D3B-92D7-1703DBA25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431" y="2249488"/>
            <a:ext cx="7908757" cy="4151312"/>
          </a:xfrm>
        </p:spPr>
      </p:pic>
    </p:spTree>
    <p:extLst>
      <p:ext uri="{BB962C8B-B14F-4D97-AF65-F5344CB8AC3E}">
        <p14:creationId xmlns:p14="http://schemas.microsoft.com/office/powerpoint/2010/main" val="2727563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0</TotalTime>
  <Words>69</Words>
  <Application>Microsoft Office PowerPoint</Application>
  <PresentationFormat>Panoramiczny</PresentationFormat>
  <Paragraphs>14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Obwód</vt:lpstr>
      <vt:lpstr>Sposoby oddychania organizmów</vt:lpstr>
      <vt:lpstr>DZIĘKUJĘ ZA UWAGĘ!</vt:lpstr>
      <vt:lpstr>Prezentacja programu PowerPoint</vt:lpstr>
      <vt:lpstr>Prezentacja programu PowerPoint</vt:lpstr>
      <vt:lpstr>Oddychanie tlenowe</vt:lpstr>
      <vt:lpstr>Oddychanie beztlenowe</vt:lpstr>
      <vt:lpstr>Wymiana gazowa u roślin</vt:lpstr>
      <vt:lpstr>WYMIANA GAZOWA U ZWIERZĄT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Sposoby oddychania organizmów</dc:title>
  <dc:creator>iza śmigielska</dc:creator>
  <cp:lastModifiedBy>Lenovo</cp:lastModifiedBy>
  <cp:revision>12</cp:revision>
  <dcterms:created xsi:type="dcterms:W3CDTF">2019-12-01T12:22:50Z</dcterms:created>
  <dcterms:modified xsi:type="dcterms:W3CDTF">2020-02-21T11:00:37Z</dcterms:modified>
</cp:coreProperties>
</file>