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3" r:id="rId4"/>
    <p:sldId id="258" r:id="rId5"/>
    <p:sldId id="259" r:id="rId6"/>
    <p:sldId id="257" r:id="rId7"/>
    <p:sldId id="260" r:id="rId8"/>
    <p:sldId id="261" r:id="rId9"/>
    <p:sldId id="262" r:id="rId10"/>
    <p:sldId id="264" r:id="rId11"/>
  </p:sldIdLst>
  <p:sldSz cx="9144000" cy="6858000" type="screen4x3"/>
  <p:notesSz cx="6888163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8B3AF57-952D-4693-B36D-E4838D3AD53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FFD380-A779-433A-B940-B2BDB549A28C}" type="datetimeFigureOut">
              <a:rPr lang="pl-PL" smtClean="0"/>
              <a:t>2020-02-21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614" y="0"/>
            <a:ext cx="10300944" cy="686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Badanie kierunku transportu </a:t>
            </a:r>
            <a:br>
              <a:rPr lang="pl-PL" sz="6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l-PL" sz="6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wody w roślinie</a:t>
            </a:r>
            <a:endParaRPr lang="pl-PL"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9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D1C4"/>
              </a:clrFrom>
              <a:clrTo>
                <a:srgbClr val="E1D1C4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399" y="0"/>
            <a:ext cx="10281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543800" cy="2593975"/>
          </a:xfrm>
        </p:spPr>
        <p:txBody>
          <a:bodyPr/>
          <a:lstStyle/>
          <a:p>
            <a:pPr algn="ctr"/>
            <a:r>
              <a:rPr lang="pl-PL" sz="7200" dirty="0" smtClean="0">
                <a:solidFill>
                  <a:schemeClr val="tx1"/>
                </a:solidFill>
              </a:rPr>
              <a:t>Dziękujemy za uwagę!</a:t>
            </a:r>
            <a:endParaRPr lang="pl-PL" sz="72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2710" y="4581128"/>
            <a:ext cx="646176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Wykonała: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Anna Milewska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Maja Łyszkowska </a:t>
            </a:r>
          </a:p>
        </p:txBody>
      </p:sp>
    </p:spTree>
    <p:extLst>
      <p:ext uri="{BB962C8B-B14F-4D97-AF65-F5344CB8AC3E}">
        <p14:creationId xmlns:p14="http://schemas.microsoft.com/office/powerpoint/2010/main" val="3471744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solidFill>
                  <a:schemeClr val="tx1"/>
                </a:solidFill>
              </a:rPr>
              <a:t>Funkcje łodygi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-utrzymywanie liści, kwiatów i owoców,</a:t>
            </a:r>
          </a:p>
          <a:p>
            <a:pPr marL="114300" indent="0">
              <a:buNone/>
            </a:pP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przewodzenie </a:t>
            </a: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wody z solami mineralnymi od korzeni w górę  rośliny,</a:t>
            </a:r>
          </a:p>
          <a:p>
            <a:pPr marL="114300" indent="0">
              <a:buNone/>
            </a:pP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przewodzenie </a:t>
            </a: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substancji pokarmowych z liści  do pozostałych organizmów rośliny.</a:t>
            </a:r>
          </a:p>
          <a:p>
            <a:pPr marL="114300" indent="0">
              <a:buNone/>
            </a:pP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Zewnętrzną warstwą łodygi jest skórka pędu która odpowiada za przewidzenie wody i substancji pokarmowych.</a:t>
            </a:r>
          </a:p>
          <a:p>
            <a:pPr marL="114300" indent="0">
              <a:buNone/>
            </a:pP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Doświadczenie które chcemy pokazać dotyczy  funkcji </a:t>
            </a:r>
          </a:p>
          <a:p>
            <a:pPr marL="114300" indent="0">
              <a:buNone/>
            </a:pPr>
            <a:r>
              <a:rPr lang="pl-PL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przewodzenia oraz transportu wody w roślinie</a:t>
            </a:r>
            <a:r>
              <a:rPr lang="pl-PL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39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Hipoteza</a:t>
            </a:r>
            <a:endParaRPr lang="pl-PL" sz="66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Woda jest transportowana w roślinie wzdłuż łodygi do </a:t>
            </a:r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kwiatów, więc roślina z tuszem zmieni kolor.</a:t>
            </a:r>
            <a:endParaRPr lang="pl-PL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161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Potrzebujemy:</a:t>
            </a:r>
            <a:endParaRPr lang="pl-PL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Dwa wąskie flakoniki,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Dwie rośliny o białych kwiatach (w naszym przypadku były to </a:t>
            </a:r>
            <a:r>
              <a:rPr lang="pl-PL" sz="36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margeretki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Niebieski barwnik, np. tusz</a:t>
            </a:r>
          </a:p>
        </p:txBody>
      </p:sp>
    </p:spTree>
    <p:extLst>
      <p:ext uri="{BB962C8B-B14F-4D97-AF65-F5344CB8AC3E}">
        <p14:creationId xmlns:p14="http://schemas.microsoft.com/office/powerpoint/2010/main" val="3261625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543800" cy="259397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Przebieg doświadczenia: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30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3888432" cy="592412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 dwóch przygotawnych flakoników wlewamy wodę i do jednego dodajemy tusz (około 20 kropel w zależności od ilości wody). Następnie do każdego flakonu wkładamy roślinkę i odkładamy.</a:t>
            </a:r>
            <a:endParaRPr lang="pl-PL" sz="4000" dirty="0"/>
          </a:p>
        </p:txBody>
      </p:sp>
      <p:pic>
        <p:nvPicPr>
          <p:cNvPr id="2050" name="Picture 2" descr="C:\Users\asd\Desktop\kwiaty\IMG_0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37791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3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 24 godzinach:</a:t>
            </a:r>
            <a:endParaRPr lang="pl-PL"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Wyraźnie widzimy, że w flakoniku z tuszem płatki kwiatów delikatnie się zabarwiły, natomiast druga roślina, która jest 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zanurzona 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 samej wodzie nie zmienia koloru.</a:t>
            </a:r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074" name="Picture 2" descr="C:\Users\asd\Desktop\kwiaty\IMG_0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196752"/>
            <a:ext cx="40514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7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 48 godzinach: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Kwiaty w wodzie z tuszem mają coraz bardziej intensywny niebieski kolor. Druga roślina jest bez zmian.</a:t>
            </a:r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 descr="C:\Users\asd\Desktop\kwiaty\IMG_0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015303" cy="53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9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Wnioski:</a:t>
            </a:r>
            <a:endParaRPr lang="pl-PL" sz="7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Woda z tuszem jest </a:t>
            </a:r>
            <a:r>
              <a:rPr lang="pl-PL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pobierana przez </a:t>
            </a:r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roślinę, więc części rośliny gdzie woda jest przewodzona zmieniają kolor na niebieski. To co roślina pobiera wpływa na jakość rośliny i prawidłowy wzrost i rozwój. </a:t>
            </a:r>
          </a:p>
          <a:p>
            <a:pPr marL="114300" indent="0">
              <a:buNone/>
            </a:pPr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Wszystko co spożywamy i pijemy wpływa na nasz organizm.</a:t>
            </a:r>
            <a:endParaRPr lang="pl-PL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4500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121</TotalTime>
  <Words>250</Words>
  <Application>Microsoft Office PowerPoint</Application>
  <PresentationFormat>Pokaz na ekranie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Cambria</vt:lpstr>
      <vt:lpstr>Adjacency</vt:lpstr>
      <vt:lpstr>Badanie kierunku transportu  wody w roślinie</vt:lpstr>
      <vt:lpstr>Funkcje łodygi </vt:lpstr>
      <vt:lpstr>Hipoteza</vt:lpstr>
      <vt:lpstr>Potrzebujemy:</vt:lpstr>
      <vt:lpstr>Przebieg doświadczenia:</vt:lpstr>
      <vt:lpstr>Prezentacja programu PowerPoint</vt:lpstr>
      <vt:lpstr>Po 24 godzinach:</vt:lpstr>
      <vt:lpstr>Po 48 godzinach:</vt:lpstr>
      <vt:lpstr>Wnioski:</vt:lpstr>
      <vt:lpstr>Dziękujemy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kierunku transportu  wody w roślinie</dc:title>
  <dc:creator>mm</dc:creator>
  <cp:lastModifiedBy>Lenovo</cp:lastModifiedBy>
  <cp:revision>19</cp:revision>
  <cp:lastPrinted>2020-01-13T19:20:40Z</cp:lastPrinted>
  <dcterms:created xsi:type="dcterms:W3CDTF">2020-01-12T16:00:18Z</dcterms:created>
  <dcterms:modified xsi:type="dcterms:W3CDTF">2020-02-21T10:27:12Z</dcterms:modified>
</cp:coreProperties>
</file>