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5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9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76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2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14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1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71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12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6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676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21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39983-D615-4F75-BC41-856B3A6593DC}" type="datetimeFigureOut">
              <a:rPr lang="pl-PL" smtClean="0"/>
              <a:t>2019-10-15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66D5-9A6E-4A2F-842F-D2DBF5C3D4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79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b="1" dirty="0">
                <a:latin typeface="Andalus" pitchFamily="18" charset="-78"/>
                <a:cs typeface="Andalus" pitchFamily="18" charset="-78"/>
              </a:rPr>
              <a:t>Oddychanie u roślin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18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 </a:t>
            </a:r>
            <a:r>
              <a:rPr lang="pl-PL" sz="4000" b="1" dirty="0">
                <a:solidFill>
                  <a:schemeClr val="bg1"/>
                </a:solidFill>
              </a:rPr>
              <a:t>Wiele ludzi myśli, że rośliny wytwarzają tlen a pochłaniają tylko dwutlenek węgla czyli CO2.</a:t>
            </a:r>
          </a:p>
        </p:txBody>
      </p:sp>
    </p:spTree>
    <p:extLst>
      <p:ext uri="{BB962C8B-B14F-4D97-AF65-F5344CB8AC3E}">
        <p14:creationId xmlns:p14="http://schemas.microsoft.com/office/powerpoint/2010/main" val="23935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 </a:t>
            </a:r>
            <a:r>
              <a:rPr lang="pl-PL" sz="4000" b="1" dirty="0"/>
              <a:t>U roślin zachodzi jednak także proces oddychania, podczas którego rośliny wykorzystują tlen oraz związki organiczne wytworzone podczas fotosyntezy.</a:t>
            </a:r>
          </a:p>
        </p:txBody>
      </p:sp>
    </p:spTree>
    <p:extLst>
      <p:ext uri="{BB962C8B-B14F-4D97-AF65-F5344CB8AC3E}">
        <p14:creationId xmlns:p14="http://schemas.microsoft.com/office/powerpoint/2010/main" val="83466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14475" y="1052736"/>
            <a:ext cx="522007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W mitochondriach związki wytworzone podczas fotosyntezy ulegają rozkładowi w obecności tlenu. Dzięki temu zmagazynowana w nich energia jest ponownie uwalniana i może być znowu przetworzona przez roślinę. Jednocześnie powstają woda i dwutlenek węgla. </a:t>
            </a:r>
          </a:p>
        </p:txBody>
      </p:sp>
    </p:spTree>
    <p:extLst>
      <p:ext uri="{BB962C8B-B14F-4D97-AF65-F5344CB8AC3E}">
        <p14:creationId xmlns:p14="http://schemas.microsoft.com/office/powerpoint/2010/main" val="38512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Dzięki oddychaniu rośliny uzyskują cenną energię niezbędną im na przykład do wzrostu. </a:t>
            </a:r>
          </a:p>
        </p:txBody>
      </p:sp>
    </p:spTree>
    <p:extLst>
      <p:ext uri="{BB962C8B-B14F-4D97-AF65-F5344CB8AC3E}">
        <p14:creationId xmlns:p14="http://schemas.microsoft.com/office/powerpoint/2010/main" val="26390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W ciągu doby, w procesie fotosyntezy rośliny wytwarzają znacznie więcej tlenu niż zużywają podczas oddychania. Jest tak dlatego, ponieważ fotosynteza zachodzi u nich z większą intensywnością niż oddychanie.  </a:t>
            </a:r>
          </a:p>
        </p:txBody>
      </p:sp>
    </p:spTree>
    <p:extLst>
      <p:ext uri="{BB962C8B-B14F-4D97-AF65-F5344CB8AC3E}">
        <p14:creationId xmlns:p14="http://schemas.microsoft.com/office/powerpoint/2010/main" val="78889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/>
              <a:t>Wykonał: </a:t>
            </a:r>
          </a:p>
          <a:p>
            <a:pPr marL="0" indent="0" algn="ctr">
              <a:buNone/>
            </a:pPr>
            <a:r>
              <a:rPr lang="pl-PL" sz="5400" b="1" dirty="0"/>
              <a:t>Mateusz Milewski </a:t>
            </a:r>
          </a:p>
          <a:p>
            <a:pPr marL="0" indent="0" algn="ctr">
              <a:buNone/>
            </a:pPr>
            <a:r>
              <a:rPr lang="pl-PL" sz="5400" b="1" dirty="0"/>
              <a:t> klasa 5B</a:t>
            </a:r>
          </a:p>
        </p:txBody>
      </p:sp>
    </p:spTree>
    <p:extLst>
      <p:ext uri="{BB962C8B-B14F-4D97-AF65-F5344CB8AC3E}">
        <p14:creationId xmlns:p14="http://schemas.microsoft.com/office/powerpoint/2010/main" val="112843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000">
        <p:circle/>
      </p:transition>
    </mc:Choice>
    <mc:Fallback xmlns="">
      <p:transition spd="slow" advTm="20000">
        <p:circl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129</Words>
  <Application>Microsoft Office PowerPoint</Application>
  <PresentationFormat>Pokaz na ekranie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Andalus</vt:lpstr>
      <vt:lpstr>Arial</vt:lpstr>
      <vt:lpstr>Calibri</vt:lpstr>
      <vt:lpstr>Motyw pakietu Office</vt:lpstr>
      <vt:lpstr>Oddychanie u roślin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rośliny oddychają</dc:title>
  <dc:creator>Martin's PC</dc:creator>
  <cp:lastModifiedBy>Lenovo</cp:lastModifiedBy>
  <cp:revision>4</cp:revision>
  <dcterms:created xsi:type="dcterms:W3CDTF">2019-10-13T11:57:41Z</dcterms:created>
  <dcterms:modified xsi:type="dcterms:W3CDTF">2019-10-15T10:46:30Z</dcterms:modified>
</cp:coreProperties>
</file>