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9631-C4BF-4602-94C9-D1AFE36F2DAB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C57D2-D341-4689-AB19-1E21EC9F1E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9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C57D2-D341-4689-AB19-1E21EC9F1EC9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20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0EA496-BE9F-4C5C-814E-F96CFBA35A16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5567FB-1B52-47EA-A2FE-28289AEB190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A496-BE9F-4C5C-814E-F96CFBA35A16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67FB-1B52-47EA-A2FE-28289AEB190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A496-BE9F-4C5C-814E-F96CFBA35A16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67FB-1B52-47EA-A2FE-28289AEB190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A496-BE9F-4C5C-814E-F96CFBA35A16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67FB-1B52-47EA-A2FE-28289AEB19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A496-BE9F-4C5C-814E-F96CFBA35A16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67FB-1B52-47EA-A2FE-28289AEB19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A496-BE9F-4C5C-814E-F96CFBA35A16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67FB-1B52-47EA-A2FE-28289AEB190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A496-BE9F-4C5C-814E-F96CFBA35A16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67FB-1B52-47EA-A2FE-28289AEB190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A496-BE9F-4C5C-814E-F96CFBA35A16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67FB-1B52-47EA-A2FE-28289AEB190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A496-BE9F-4C5C-814E-F96CFBA35A16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67FB-1B52-47EA-A2FE-28289AEB19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A496-BE9F-4C5C-814E-F96CFBA35A16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67FB-1B52-47EA-A2FE-28289AEB19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A496-BE9F-4C5C-814E-F96CFBA35A16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67FB-1B52-47EA-A2FE-28289AEB19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D0EA496-BE9F-4C5C-814E-F96CFBA35A16}" type="datetimeFigureOut">
              <a:rPr lang="pl-PL" smtClean="0"/>
              <a:pPr/>
              <a:t>2018-04-10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5567FB-1B52-47EA-A2FE-28289AEB190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Najciekawsze obiekty w mojej okolicy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Wykonał : Jakub Nałęcz kl. </a:t>
            </a:r>
            <a:r>
              <a:rPr lang="pl-PL" dirty="0" err="1" smtClean="0"/>
              <a:t>VIa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60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Obiekty pałacowo parkowe w Opinogórze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8691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Oranżeria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6168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Oficyna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3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4652334" cy="34892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>
              <a:rot lat="0" lon="0" rev="1620000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Zamek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28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Ławeczka zakochanych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1460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Dwór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4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4556324" cy="3417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Pomnik Zygmunta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09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Zabudowania folwarczne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1932"/>
            <a:ext cx="3803650" cy="28527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1932"/>
            <a:ext cx="3803650" cy="28527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0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/>
              <a:t>Kościół pw. NMP w Pałukach</a:t>
            </a:r>
            <a:endParaRPr lang="pl-PL" sz="4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51932"/>
            <a:ext cx="3803650" cy="285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1932"/>
            <a:ext cx="3803650" cy="285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150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 rot="5629963">
            <a:off x="2124177" y="890626"/>
            <a:ext cx="4772156" cy="3598016"/>
          </a:xfrm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3200" dirty="0">
                <a:solidFill>
                  <a:schemeClr val="accent2">
                    <a:lumMod val="50000"/>
                  </a:schemeClr>
                </a:solidFill>
              </a:rPr>
              <a:t>Figura </a:t>
            </a:r>
            <a:r>
              <a:rPr lang="pl-PL" sz="3200" dirty="0" smtClean="0">
                <a:solidFill>
                  <a:schemeClr val="accent2">
                    <a:lumMod val="50000"/>
                  </a:schemeClr>
                </a:solidFill>
              </a:rPr>
              <a:t>Chrystusa Króla w Pałukach</a:t>
            </a:r>
            <a:endParaRPr lang="pl-PL" sz="3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08920"/>
            <a:ext cx="4556323" cy="34172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>
              <a:rot lat="0" lon="0" rev="16200000"/>
            </a:camera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Pomnik Św. Jana Pawła II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5934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4169685" cy="3127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54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/>
              <a:t>Przydrożna figurka w Trętowie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5208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/>
              <a:t>Pomnik upamiętniający obóz pracy w Trętowie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1918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Szkoła Podstawowa w Opinogórze Górnej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54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smtClean="0"/>
              <a:t>Urząd Gminy </a:t>
            </a:r>
            <a:r>
              <a:rPr lang="pl-PL" sz="4000" dirty="0" smtClean="0"/>
              <a:t>w Opinogórze Górnej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856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4481720" cy="3361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>
              <a:rot lat="0" lon="0" rev="16200000"/>
            </a:camera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Kościół pw. NMP w Opinogórze Górnej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6863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73</TotalTime>
  <Words>72</Words>
  <Application>Microsoft Office PowerPoint</Application>
  <PresentationFormat>Pokaz na ekranie (4:3)</PresentationFormat>
  <Paragraphs>20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Twarda oprawa</vt:lpstr>
      <vt:lpstr>Najciekawsze obiekty w mojej okolicy</vt:lpstr>
      <vt:lpstr>Kościół pw. NMP w Pałukach</vt:lpstr>
      <vt:lpstr>Prezentacja programu PowerPoint</vt:lpstr>
      <vt:lpstr>Pomnik Św. Jana Pawła II</vt:lpstr>
      <vt:lpstr>Przydrożna figurka w Trętowie</vt:lpstr>
      <vt:lpstr>Pomnik upamiętniający obóz pracy w Trętowie</vt:lpstr>
      <vt:lpstr>Szkoła Podstawowa w Opinogórze Górnej</vt:lpstr>
      <vt:lpstr>Urząd Gminy w Opinogórze Górnej</vt:lpstr>
      <vt:lpstr>Kościół pw. NMP w Opinogórze Górnej</vt:lpstr>
      <vt:lpstr>Obiekty pałacowo parkowe w Opinogórze</vt:lpstr>
      <vt:lpstr>Oranżeria</vt:lpstr>
      <vt:lpstr>Oficyna</vt:lpstr>
      <vt:lpstr>Zamek</vt:lpstr>
      <vt:lpstr>Ławeczka zakochanych</vt:lpstr>
      <vt:lpstr>Dwór</vt:lpstr>
      <vt:lpstr>Pomnik Zygmunta</vt:lpstr>
      <vt:lpstr>Zabudowania folwarczne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Najciekawsze obiekty w mojej okolicy.</dc:title>
  <dc:creator>Zbyszek</dc:creator>
  <cp:lastModifiedBy>SP Opinogóra</cp:lastModifiedBy>
  <cp:revision>12</cp:revision>
  <dcterms:created xsi:type="dcterms:W3CDTF">2018-04-09T18:44:35Z</dcterms:created>
  <dcterms:modified xsi:type="dcterms:W3CDTF">2018-04-10T17:30:37Z</dcterms:modified>
</cp:coreProperties>
</file>