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43792-A937-4C05-ADF1-94C8D0868DEE}" v="1678" dt="2021-04-07T19:40:33.439"/>
    <p1510:client id="{6E30576A-9C4B-496E-9346-9C6378A90997}" v="1070" dt="2021-03-25T15:28:43.765"/>
    <p1510:client id="{A6C26FBB-0BA5-4609-8C24-547E1927483A}" v="156" dt="2021-04-07T18:16:54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1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98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5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1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6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7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02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2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5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28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95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1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roślina, drzewo&#10;&#10;Opis wygenerowany automatycznie">
            <a:extLst>
              <a:ext uri="{FF2B5EF4-FFF2-40B4-BE49-F238E27FC236}">
                <a16:creationId xmlns:a16="http://schemas.microsoft.com/office/drawing/2014/main" id="{E5422644-F633-4D6B-8787-693AB722C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61644" y="4675366"/>
            <a:ext cx="10268712" cy="846223"/>
          </a:xfrm>
        </p:spPr>
        <p:txBody>
          <a:bodyPr anchor="b">
            <a:normAutofit/>
          </a:bodyPr>
          <a:lstStyle/>
          <a:p>
            <a:r>
              <a:rPr lang="pl-PL" sz="3400">
                <a:solidFill>
                  <a:srgbClr val="FFFFFF"/>
                </a:solidFill>
                <a:cs typeface="Calibri Light"/>
              </a:rPr>
              <a:t>Osobliwości przyrodnicze Bełchatowa i okolic</a:t>
            </a:r>
            <a:endParaRPr lang="pl-PL" sz="340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61644" y="5545443"/>
            <a:ext cx="10268712" cy="5134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>
                <a:cs typeface="Calibri"/>
              </a:rPr>
              <a:t>Julia Szafrańska</a:t>
            </a: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7BC6B1-9437-42C2-97EF-5E08AE26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04" y="307061"/>
            <a:ext cx="5106161" cy="20955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100" dirty="0">
                <a:solidFill>
                  <a:schemeClr val="tx1"/>
                </a:solidFill>
              </a:rPr>
              <a:t>"</a:t>
            </a:r>
            <a:r>
              <a:rPr lang="en-US" sz="6100" dirty="0" err="1">
                <a:solidFill>
                  <a:schemeClr val="tx1"/>
                </a:solidFill>
              </a:rPr>
              <a:t>niebo</a:t>
            </a:r>
            <a:r>
              <a:rPr lang="en-US" sz="6100" dirty="0">
                <a:solidFill>
                  <a:schemeClr val="tx1"/>
                </a:solidFill>
              </a:rPr>
              <a:t> w </a:t>
            </a:r>
            <a:r>
              <a:rPr lang="en-US" sz="6100" dirty="0" err="1">
                <a:solidFill>
                  <a:schemeClr val="tx1"/>
                </a:solidFill>
              </a:rPr>
              <a:t>lustrze</a:t>
            </a:r>
            <a:r>
              <a:rPr lang="en-US" sz="6100" dirty="0">
                <a:solidFill>
                  <a:schemeClr val="tx1"/>
                </a:solidFill>
              </a:rPr>
              <a:t> </a:t>
            </a:r>
            <a:r>
              <a:rPr lang="en-US" sz="6100" dirty="0" err="1">
                <a:solidFill>
                  <a:schemeClr val="tx1"/>
                </a:solidFill>
              </a:rPr>
              <a:t>wody</a:t>
            </a:r>
            <a:r>
              <a:rPr lang="en-US" sz="6100" dirty="0">
                <a:solidFill>
                  <a:schemeClr val="tx1"/>
                </a:solidFill>
              </a:rPr>
              <a:t>"</a:t>
            </a:r>
            <a:r>
              <a:rPr lang="en-US" sz="61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C6E9977-F4D5-489A-96D8-C0D118C6C155}"/>
              </a:ext>
            </a:extLst>
          </p:cNvPr>
          <p:cNvSpPr txBox="1"/>
          <p:nvPr/>
        </p:nvSpPr>
        <p:spPr>
          <a:xfrm>
            <a:off x="741233" y="2577187"/>
            <a:ext cx="4719942" cy="35941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pl-PL" spc="50" dirty="0"/>
              <a:t>Zdjęcie przedstawia zbiornik wodny i odbijające się w jego lustrze chmury. Płynie po nim kaczka. 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endParaRPr lang="pl-PL" spc="50" dirty="0"/>
          </a:p>
          <a:p>
            <a:pPr>
              <a:lnSpc>
                <a:spcPct val="101000"/>
              </a:lnSpc>
              <a:spcAft>
                <a:spcPts val="600"/>
              </a:spcAft>
            </a:pPr>
            <a:endParaRPr lang="pl-PL" spc="50" dirty="0"/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pl-PL" sz="1600" i="1" spc="50" dirty="0">
                <a:ea typeface="+mn-lt"/>
                <a:cs typeface="+mn-lt"/>
              </a:rPr>
              <a:t>Miejsce wykonania zdjęcia: zbiornik wodny "</a:t>
            </a:r>
            <a:r>
              <a:rPr lang="pl-PL" sz="1600" i="1" spc="50" dirty="0" err="1">
                <a:ea typeface="+mn-lt"/>
                <a:cs typeface="+mn-lt"/>
              </a:rPr>
              <a:t>Słok</a:t>
            </a:r>
            <a:r>
              <a:rPr lang="pl-PL" sz="1600" i="1" spc="50" dirty="0">
                <a:ea typeface="+mn-lt"/>
                <a:cs typeface="+mn-lt"/>
              </a:rPr>
              <a:t>'.</a:t>
            </a:r>
            <a:endParaRPr lang="pl-PL" sz="1600" i="1" dirty="0"/>
          </a:p>
        </p:txBody>
      </p:sp>
      <p:pic>
        <p:nvPicPr>
          <p:cNvPr id="19" name="Obraz 19" descr="Obraz zawierający niebo, woda, zewnętrzne, chmury&#10;&#10;Opis wygenerowany automatycznie">
            <a:extLst>
              <a:ext uri="{FF2B5EF4-FFF2-40B4-BE49-F238E27FC236}">
                <a16:creationId xmlns:a16="http://schemas.microsoft.com/office/drawing/2014/main" id="{F9C74DA0-8581-4029-909B-B97352C14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4227" y="-971728"/>
            <a:ext cx="6000718" cy="9178111"/>
          </a:xfrm>
        </p:spPr>
      </p:pic>
    </p:spTree>
    <p:extLst>
      <p:ext uri="{BB962C8B-B14F-4D97-AF65-F5344CB8AC3E}">
        <p14:creationId xmlns:p14="http://schemas.microsoft.com/office/powerpoint/2010/main" val="1099491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9E3796-7C91-45B8-A127-A3DE943B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28" y="317499"/>
            <a:ext cx="4699065" cy="2095501"/>
          </a:xfrm>
        </p:spPr>
        <p:txBody>
          <a:bodyPr>
            <a:normAutofit/>
          </a:bodyPr>
          <a:lstStyle/>
          <a:p>
            <a:r>
              <a:rPr lang="pl-PL" sz="6100" dirty="0">
                <a:solidFill>
                  <a:schemeClr val="tx1"/>
                </a:solidFill>
              </a:rPr>
              <a:t>"POLE ZŁOTA"</a:t>
            </a:r>
          </a:p>
        </p:txBody>
      </p:sp>
      <p:pic>
        <p:nvPicPr>
          <p:cNvPr id="5" name="Obraz 5" descr="Obraz zawierający drzewo, zewnętrzne, roślina&#10;&#10;Opis wygenerowany automatycznie">
            <a:extLst>
              <a:ext uri="{FF2B5EF4-FFF2-40B4-BE49-F238E27FC236}">
                <a16:creationId xmlns:a16="http://schemas.microsoft.com/office/drawing/2014/main" id="{A60BF68F-A6D7-4505-9BDD-D195BC0C3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592" y="165926"/>
            <a:ext cx="6537716" cy="6537716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D289ED8-3AD7-4E3D-BFE7-9D63876DE782}"/>
              </a:ext>
            </a:extLst>
          </p:cNvPr>
          <p:cNvSpPr txBox="1"/>
          <p:nvPr/>
        </p:nvSpPr>
        <p:spPr>
          <a:xfrm>
            <a:off x="528182" y="2229633"/>
            <a:ext cx="417325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Zdjęcie przedstawia pole kwitnącego rzepaku zza drzew. </a:t>
            </a:r>
          </a:p>
          <a:p>
            <a:endParaRPr lang="pl-PL" dirty="0"/>
          </a:p>
          <a:p>
            <a:endParaRPr lang="pl-PL" dirty="0"/>
          </a:p>
          <a:p>
            <a:endParaRPr lang="pl-PL" sz="1600" i="1" dirty="0"/>
          </a:p>
          <a:p>
            <a:r>
              <a:rPr lang="pl-PL" sz="1600" i="1" dirty="0"/>
              <a:t>Miejsce wykonania zdjęcia: droga między Bełchatowem a Dobiecinem.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5525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EBC3F4-1E2A-4C05-A27B-9E94B241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3" y="276325"/>
            <a:ext cx="6108242" cy="2095501"/>
          </a:xfrm>
        </p:spPr>
        <p:txBody>
          <a:bodyPr>
            <a:normAutofit/>
          </a:bodyPr>
          <a:lstStyle/>
          <a:p>
            <a:r>
              <a:rPr lang="pl-PL" sz="5800" dirty="0">
                <a:solidFill>
                  <a:schemeClr val="tx1"/>
                </a:solidFill>
              </a:rPr>
              <a:t>"ZACHÓD SŁOŃCA"</a:t>
            </a:r>
          </a:p>
        </p:txBody>
      </p:sp>
      <p:pic>
        <p:nvPicPr>
          <p:cNvPr id="5" name="Obraz 7" descr="Obraz zawierający zewnętrzne, zachód słońca, niebo, słońce&#10;&#10;Opis wygenerowany automatycznie">
            <a:extLst>
              <a:ext uri="{FF2B5EF4-FFF2-40B4-BE49-F238E27FC236}">
                <a16:creationId xmlns:a16="http://schemas.microsoft.com/office/drawing/2014/main" id="{5E35DCC4-357C-4B1D-A66D-DB3AA135B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706" y="1449971"/>
            <a:ext cx="6549047" cy="4366031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B80878A-8DAE-497D-AEF9-33C2DAA686FF}"/>
              </a:ext>
            </a:extLst>
          </p:cNvPr>
          <p:cNvSpPr txBox="1"/>
          <p:nvPr/>
        </p:nvSpPr>
        <p:spPr>
          <a:xfrm>
            <a:off x="580374" y="2135688"/>
            <a:ext cx="5029198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Zdjęcie przedstawia zachód słońca. 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1600" i="1" dirty="0"/>
              <a:t>Miejsce wykonania zdjęcia: Grocholice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1023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kwiat, podłoże, roślina, szkło&#10;&#10;Opis wygenerowany automatycznie">
            <a:extLst>
              <a:ext uri="{FF2B5EF4-FFF2-40B4-BE49-F238E27FC236}">
                <a16:creationId xmlns:a16="http://schemas.microsoft.com/office/drawing/2014/main" id="{A0537D9A-547C-49A0-97B7-A9942CE73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684" y="1329115"/>
            <a:ext cx="6327450" cy="4200902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191BD77-E1EA-4F9E-9738-ADB40FAD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62" y="536705"/>
            <a:ext cx="6504901" cy="2095501"/>
          </a:xfrm>
        </p:spPr>
        <p:txBody>
          <a:bodyPr>
            <a:noAutofit/>
          </a:bodyPr>
          <a:lstStyle/>
          <a:p>
            <a:r>
              <a:rPr lang="pl-PL" sz="5800" dirty="0">
                <a:solidFill>
                  <a:schemeClr val="tx1"/>
                </a:solidFill>
              </a:rPr>
              <a:t>"kolory wiosny"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3CD550-A123-45F1-8932-031E69C84B70}"/>
              </a:ext>
            </a:extLst>
          </p:cNvPr>
          <p:cNvSpPr txBox="1"/>
          <p:nvPr/>
        </p:nvSpPr>
        <p:spPr>
          <a:xfrm>
            <a:off x="778702" y="2678482"/>
            <a:ext cx="4851745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Zdjęcie przedstawia wschodzącego </a:t>
            </a:r>
            <a:r>
              <a:rPr lang="pl-PL" dirty="0" err="1"/>
              <a:t>szafrana</a:t>
            </a:r>
            <a:r>
              <a:rPr lang="pl-PL" dirty="0"/>
              <a:t> żółtokwiatowego. Kwiaty te kwitną wczesną wiosną  </a:t>
            </a:r>
          </a:p>
          <a:p>
            <a:endParaRPr lang="pl-PL" dirty="0"/>
          </a:p>
          <a:p>
            <a:endParaRPr lang="pl-PL" dirty="0"/>
          </a:p>
          <a:p>
            <a:r>
              <a:rPr lang="pl-PL" sz="1600" i="1" dirty="0"/>
              <a:t>Miejsce wykonania zdjęcia: przydomowy ogród.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8970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91BD77-E1EA-4F9E-9738-ADB40FAD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96" y="359252"/>
            <a:ext cx="5555011" cy="2095501"/>
          </a:xfrm>
        </p:spPr>
        <p:txBody>
          <a:bodyPr>
            <a:noAutofit/>
          </a:bodyPr>
          <a:lstStyle/>
          <a:p>
            <a:pPr algn="ctr"/>
            <a:r>
              <a:rPr lang="pl-PL" sz="6100" dirty="0">
                <a:solidFill>
                  <a:schemeClr val="tx1"/>
                </a:solidFill>
              </a:rPr>
              <a:t>"AWANTURA PÓR </a:t>
            </a:r>
            <a:br>
              <a:rPr lang="pl-PL" sz="6100" dirty="0">
                <a:solidFill>
                  <a:schemeClr val="tx1"/>
                </a:solidFill>
              </a:rPr>
            </a:br>
            <a:r>
              <a:rPr lang="pl-PL" sz="6100" dirty="0">
                <a:solidFill>
                  <a:schemeClr val="tx1"/>
                </a:solidFill>
              </a:rPr>
              <a:t>ROKU"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3CD550-A123-45F1-8932-031E69C84B70}"/>
              </a:ext>
            </a:extLst>
          </p:cNvPr>
          <p:cNvSpPr txBox="1"/>
          <p:nvPr/>
        </p:nvSpPr>
        <p:spPr>
          <a:xfrm>
            <a:off x="778702" y="2678482"/>
            <a:ext cx="4851745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Zdjęcie przedstawia kwiatowe pąki magnolii pokryte śniegiem. Kwiaty tego krzewu pojawiają się w kwietniu. "Awantura" dotyczy rozpoczynającej się wiosny i zimy, która nie chce odejść. </a:t>
            </a:r>
          </a:p>
          <a:p>
            <a:endParaRPr lang="pl-PL" dirty="0"/>
          </a:p>
          <a:p>
            <a:endParaRPr lang="pl-PL" dirty="0"/>
          </a:p>
          <a:p>
            <a:r>
              <a:rPr lang="pl-PL" sz="1600" i="1" dirty="0"/>
              <a:t>Miejsce wykonania zdjęcia: przydomowy ogród</a:t>
            </a:r>
          </a:p>
        </p:txBody>
      </p:sp>
      <p:pic>
        <p:nvPicPr>
          <p:cNvPr id="5" name="Obraz 7" descr="Obraz zawierający drzewo, kwiat, roślina, gałąź&#10;&#10;Opis wygenerowany automatycznie">
            <a:extLst>
              <a:ext uri="{FF2B5EF4-FFF2-40B4-BE49-F238E27FC236}">
                <a16:creationId xmlns:a16="http://schemas.microsoft.com/office/drawing/2014/main" id="{A3542E4E-0EE9-4DB4-A9B2-E778BBF97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652" y="1669177"/>
            <a:ext cx="6267209" cy="4178139"/>
          </a:xfrm>
        </p:spPr>
      </p:pic>
    </p:spTree>
    <p:extLst>
      <p:ext uri="{BB962C8B-B14F-4D97-AF65-F5344CB8AC3E}">
        <p14:creationId xmlns:p14="http://schemas.microsoft.com/office/powerpoint/2010/main" val="33680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91BD77-E1EA-4F9E-9738-ADB40FAD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87" y="286184"/>
            <a:ext cx="6651038" cy="2095501"/>
          </a:xfrm>
        </p:spPr>
        <p:txBody>
          <a:bodyPr>
            <a:noAutofit/>
          </a:bodyPr>
          <a:lstStyle/>
          <a:p>
            <a:r>
              <a:rPr lang="pl-PL" sz="6100" dirty="0">
                <a:solidFill>
                  <a:schemeClr val="tx1"/>
                </a:solidFill>
              </a:rPr>
              <a:t>"STARA OLCHA"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3CD550-A123-45F1-8932-031E69C84B70}"/>
              </a:ext>
            </a:extLst>
          </p:cNvPr>
          <p:cNvSpPr txBox="1"/>
          <p:nvPr/>
        </p:nvSpPr>
        <p:spPr>
          <a:xfrm>
            <a:off x="778702" y="2678482"/>
            <a:ext cx="4851745" cy="196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Zdjęcie przedstawia stare drzewo olchy otoczone jesienną suchą trzciną. </a:t>
            </a:r>
            <a:endParaRPr lang="pl-PL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1600" i="1" dirty="0"/>
              <a:t>Miejsce wykonania zdjęcia: tereny zalewowe rzeki Rakówki w lesie przy drodze krajowej nr. 484</a:t>
            </a:r>
            <a:endParaRPr lang="pl-PL" dirty="0"/>
          </a:p>
        </p:txBody>
      </p:sp>
      <p:pic>
        <p:nvPicPr>
          <p:cNvPr id="7" name="Obraz 7" descr="Obraz zawierający drzewo, zewnętrzne, roślina, las&#10;&#10;Opis wygenerowany automatycznie">
            <a:extLst>
              <a:ext uri="{FF2B5EF4-FFF2-40B4-BE49-F238E27FC236}">
                <a16:creationId xmlns:a16="http://schemas.microsoft.com/office/drawing/2014/main" id="{CEEF6A89-2AB0-41CA-9884-9ED8947E1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648170" y="1345580"/>
            <a:ext cx="6341430" cy="4146828"/>
          </a:xfrm>
        </p:spPr>
      </p:pic>
    </p:spTree>
    <p:extLst>
      <p:ext uri="{BB962C8B-B14F-4D97-AF65-F5344CB8AC3E}">
        <p14:creationId xmlns:p14="http://schemas.microsoft.com/office/powerpoint/2010/main" val="2183425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7" descr="Obraz zawierający roślina, kwiat, zewnętrzne, purpurowy&#10;&#10;Opis wygenerowany automatycznie">
            <a:extLst>
              <a:ext uri="{FF2B5EF4-FFF2-40B4-BE49-F238E27FC236}">
                <a16:creationId xmlns:a16="http://schemas.microsoft.com/office/drawing/2014/main" id="{D06DB3BE-44C7-4102-AAC2-B7A9C1D65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0282" y="1116669"/>
            <a:ext cx="6946138" cy="4630758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83CD550-A123-45F1-8932-031E69C84B70}"/>
              </a:ext>
            </a:extLst>
          </p:cNvPr>
          <p:cNvSpPr txBox="1"/>
          <p:nvPr/>
        </p:nvSpPr>
        <p:spPr>
          <a:xfrm>
            <a:off x="619952" y="2678482"/>
            <a:ext cx="4851745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Zdjęcie przedstawia buszującego w krokusie </a:t>
            </a:r>
          </a:p>
          <a:p>
            <a:r>
              <a:rPr lang="pl-PL" dirty="0"/>
              <a:t>trzmiela (pospolicie zwanego "bąkiem").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1600" i="1" dirty="0"/>
              <a:t>Miejsce wykonania zdjęcia: przydomowy ogród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91BD77-E1EA-4F9E-9738-ADB40FAD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704" y="582517"/>
            <a:ext cx="2502372" cy="2095501"/>
          </a:xfrm>
        </p:spPr>
        <p:txBody>
          <a:bodyPr>
            <a:noAutofit/>
          </a:bodyPr>
          <a:lstStyle/>
          <a:p>
            <a:r>
              <a:rPr lang="pl-PL" sz="6100" dirty="0">
                <a:solidFill>
                  <a:schemeClr val="tx1"/>
                </a:solidFill>
              </a:rPr>
              <a:t>"Bąk"</a:t>
            </a:r>
          </a:p>
        </p:txBody>
      </p:sp>
    </p:spTree>
    <p:extLst>
      <p:ext uri="{BB962C8B-B14F-4D97-AF65-F5344CB8AC3E}">
        <p14:creationId xmlns:p14="http://schemas.microsoft.com/office/powerpoint/2010/main" val="3906371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roślina, biały&#10;&#10;Opis wygenerowany automatycznie">
            <a:extLst>
              <a:ext uri="{FF2B5EF4-FFF2-40B4-BE49-F238E27FC236}">
                <a16:creationId xmlns:a16="http://schemas.microsoft.com/office/drawing/2014/main" id="{68039D0F-F626-44EF-969A-81B8212C4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1" b="26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2831015-5309-4D23-8507-7D179C04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34794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uxtapose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2E8E8"/>
      </a:lt2>
      <a:accent1>
        <a:srgbClr val="C69996"/>
      </a:accent1>
      <a:accent2>
        <a:srgbClr val="BA9B7F"/>
      </a:accent2>
      <a:accent3>
        <a:srgbClr val="A9A480"/>
      </a:accent3>
      <a:accent4>
        <a:srgbClr val="9AAA74"/>
      </a:accent4>
      <a:accent5>
        <a:srgbClr val="8EAC82"/>
      </a:accent5>
      <a:accent6>
        <a:srgbClr val="78AF80"/>
      </a:accent6>
      <a:hlink>
        <a:srgbClr val="578D90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JuxtaposeVTI</vt:lpstr>
      <vt:lpstr>Osobliwości przyrodnicze Bełchatowa i okolic</vt:lpstr>
      <vt:lpstr>"niebo w lustrze wody" </vt:lpstr>
      <vt:lpstr>"POLE ZŁOTA"</vt:lpstr>
      <vt:lpstr>"ZACHÓD SŁOŃCA"</vt:lpstr>
      <vt:lpstr>"kolory wiosny"</vt:lpstr>
      <vt:lpstr>"AWANTURA PÓR  ROKU"</vt:lpstr>
      <vt:lpstr>"STARA OLCHA"</vt:lpstr>
      <vt:lpstr>"Bąk"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486</cp:revision>
  <dcterms:created xsi:type="dcterms:W3CDTF">2021-03-25T14:48:47Z</dcterms:created>
  <dcterms:modified xsi:type="dcterms:W3CDTF">2021-04-07T19:41:11Z</dcterms:modified>
</cp:coreProperties>
</file>