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9881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75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23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74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460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270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98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43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2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9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830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77690118-5364-4043-AD10-43D58D905882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B9AD747-979C-4884-B7AB-9E466302C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29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43F50C-8B08-4137-8E41-97AFD3C5CC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5400" dirty="0"/>
              <a:t>Zdjęcia Natury w Bełchatowie i okolicach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BC73BD-718B-485F-8432-DB71D0752B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Nicola Herudzińska 7b</a:t>
            </a:r>
          </a:p>
        </p:txBody>
      </p:sp>
    </p:spTree>
    <p:extLst>
      <p:ext uri="{BB962C8B-B14F-4D97-AF65-F5344CB8AC3E}">
        <p14:creationId xmlns:p14="http://schemas.microsoft.com/office/powerpoint/2010/main" val="99633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0426460-7B8A-44C1-AC4C-722480BDD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922" y="947737"/>
            <a:ext cx="3721894" cy="49625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FB24162-883F-45CA-A879-0C2FE06E0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8800" y="1276349"/>
            <a:ext cx="5917692" cy="1914525"/>
          </a:xfrm>
        </p:spPr>
        <p:txBody>
          <a:bodyPr>
            <a:normAutofit/>
          </a:bodyPr>
          <a:lstStyle/>
          <a:p>
            <a:r>
              <a:rPr lang="pl-PL" sz="6000" dirty="0"/>
              <a:t>drzewa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49E9FB0-1429-4D18-A55E-3EC73BEBE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8622" y="3524250"/>
            <a:ext cx="9418320" cy="1691640"/>
          </a:xfrm>
        </p:spPr>
        <p:txBody>
          <a:bodyPr>
            <a:normAutofit/>
          </a:bodyPr>
          <a:lstStyle/>
          <a:p>
            <a:r>
              <a:rPr lang="pl-PL" sz="2800" dirty="0"/>
              <a:t>Park </a:t>
            </a:r>
          </a:p>
          <a:p>
            <a:r>
              <a:rPr lang="pl-PL" sz="2800" dirty="0"/>
              <a:t>Grocholice</a:t>
            </a:r>
          </a:p>
        </p:txBody>
      </p:sp>
    </p:spTree>
    <p:extLst>
      <p:ext uri="{BB962C8B-B14F-4D97-AF65-F5344CB8AC3E}">
        <p14:creationId xmlns:p14="http://schemas.microsoft.com/office/powerpoint/2010/main" val="92369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D433F9-E673-42D8-9DE6-E124FBF12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00" y="1390650"/>
            <a:ext cx="7536942" cy="2038350"/>
          </a:xfrm>
        </p:spPr>
        <p:txBody>
          <a:bodyPr>
            <a:normAutofit/>
          </a:bodyPr>
          <a:lstStyle/>
          <a:p>
            <a:r>
              <a:rPr lang="pl-PL" sz="6000" dirty="0"/>
              <a:t>kwiaty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76CA7F0-E996-4A07-B0BD-3EAE282A1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3429000"/>
            <a:ext cx="9418320" cy="1691640"/>
          </a:xfrm>
        </p:spPr>
        <p:txBody>
          <a:bodyPr>
            <a:normAutofit/>
          </a:bodyPr>
          <a:lstStyle/>
          <a:p>
            <a:r>
              <a:rPr lang="pl-PL" sz="2800" dirty="0"/>
              <a:t>Pierwsze zakwitnięte kwiaty</a:t>
            </a:r>
          </a:p>
          <a:p>
            <a:r>
              <a:rPr lang="pl-PL" sz="2800" dirty="0"/>
              <a:t>Grocholice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0465A4-12DF-4789-A6E7-0F3F3202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742950"/>
            <a:ext cx="3836194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7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D23C7C-CDEF-42B9-AECD-2974EE2B7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543050"/>
            <a:ext cx="9418320" cy="1885950"/>
          </a:xfrm>
        </p:spPr>
        <p:txBody>
          <a:bodyPr>
            <a:normAutofit/>
          </a:bodyPr>
          <a:lstStyle/>
          <a:p>
            <a:r>
              <a:rPr lang="pl-PL" sz="6000" dirty="0"/>
              <a:t>zwierzęta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4C2FC92-32B0-4BA3-B873-C197BFBD9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419475"/>
            <a:ext cx="9418320" cy="1691640"/>
          </a:xfrm>
        </p:spPr>
        <p:txBody>
          <a:bodyPr>
            <a:normAutofit/>
          </a:bodyPr>
          <a:lstStyle/>
          <a:p>
            <a:r>
              <a:rPr lang="pl-PL" sz="2800" dirty="0"/>
              <a:t>Kucyk w lesie</a:t>
            </a:r>
          </a:p>
          <a:p>
            <a:r>
              <a:rPr lang="pl-PL" sz="2800" dirty="0"/>
              <a:t>Zdzieszulice Dolne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C03AB7-4510-425B-9848-B7C072E1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929" y="809625"/>
            <a:ext cx="2934614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40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1185F7-A148-4855-A183-FC9FE064B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0172" y="1400173"/>
            <a:ext cx="9418320" cy="1952625"/>
          </a:xfrm>
        </p:spPr>
        <p:txBody>
          <a:bodyPr>
            <a:normAutofit/>
          </a:bodyPr>
          <a:lstStyle/>
          <a:p>
            <a:r>
              <a:rPr lang="pl-PL" sz="6000" dirty="0"/>
              <a:t>zachód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DF6F5FF-29C1-45AF-B5B7-62DCC1B65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0172" y="3352798"/>
            <a:ext cx="9418320" cy="1691640"/>
          </a:xfrm>
        </p:spPr>
        <p:txBody>
          <a:bodyPr>
            <a:normAutofit/>
          </a:bodyPr>
          <a:lstStyle/>
          <a:p>
            <a:r>
              <a:rPr lang="pl-PL" sz="2800" dirty="0"/>
              <a:t>Zachody słońca</a:t>
            </a:r>
          </a:p>
          <a:p>
            <a:r>
              <a:rPr lang="pl-PL" sz="2800" dirty="0"/>
              <a:t>Grocholice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02D080F-5252-44B7-9CEC-F9CD8618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11722" y="964693"/>
            <a:ext cx="2841109" cy="477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7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5E61D7-9B17-4A31-B3A6-C6AE15095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3572" y="1447800"/>
            <a:ext cx="9418320" cy="1981200"/>
          </a:xfrm>
        </p:spPr>
        <p:txBody>
          <a:bodyPr>
            <a:normAutofit/>
          </a:bodyPr>
          <a:lstStyle/>
          <a:p>
            <a:r>
              <a:rPr lang="pl-PL" sz="6000" dirty="0"/>
              <a:t>zwierzęta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7DB6165-FF61-4393-B6E3-265BBB3B5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3572" y="3429000"/>
            <a:ext cx="9418320" cy="1691640"/>
          </a:xfrm>
        </p:spPr>
        <p:txBody>
          <a:bodyPr>
            <a:normAutofit/>
          </a:bodyPr>
          <a:lstStyle/>
          <a:p>
            <a:r>
              <a:rPr lang="pl-PL" sz="2800" dirty="0"/>
              <a:t>Łabędzie nad wodą</a:t>
            </a:r>
          </a:p>
          <a:p>
            <a:r>
              <a:rPr lang="pl-PL" sz="2800" dirty="0"/>
              <a:t>Słok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7E186D8-1527-46D9-8F39-21301DFB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68182" y="616079"/>
            <a:ext cx="3070680" cy="56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9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65AFC4-D579-4C73-A98A-C908DE848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199" y="1549154"/>
            <a:ext cx="9418320" cy="1879846"/>
          </a:xfrm>
        </p:spPr>
        <p:txBody>
          <a:bodyPr>
            <a:normAutofit/>
          </a:bodyPr>
          <a:lstStyle/>
          <a:p>
            <a:r>
              <a:rPr lang="pl-PL" sz="6000" dirty="0"/>
              <a:t>rośliny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973241A-362B-4433-8F71-A9750CB21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7524" y="3333750"/>
            <a:ext cx="9418320" cy="1691640"/>
          </a:xfrm>
        </p:spPr>
        <p:txBody>
          <a:bodyPr>
            <a:normAutofit/>
          </a:bodyPr>
          <a:lstStyle/>
          <a:p>
            <a:r>
              <a:rPr lang="pl-PL" sz="2800" dirty="0"/>
              <a:t>Wiosenne roślinki</a:t>
            </a:r>
          </a:p>
          <a:p>
            <a:r>
              <a:rPr lang="pl-PL" sz="2800" dirty="0"/>
              <a:t>Grocholice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B8EDA49-7D1B-43E8-92E2-FDE5B9AD8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40" y="904875"/>
            <a:ext cx="3643313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1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19E44-843E-459C-B26B-4C845A01E7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7D2981A-2E2A-421C-A20F-C1FB66ED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7210425"/>
            <a:ext cx="9418320" cy="1691640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7223415"/>
      </p:ext>
    </p:extLst>
  </p:cSld>
  <p:clrMapOvr>
    <a:masterClrMapping/>
  </p:clrMapOvr>
</p:sld>
</file>

<file path=ppt/theme/theme1.xml><?xml version="1.0" encoding="utf-8"?>
<a:theme xmlns:a="http://schemas.openxmlformats.org/drawingml/2006/main" name="Widok">
  <a:themeElements>
    <a:clrScheme name="Widok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Wid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dok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TM03457515[[fn=Widok]]</Template>
  <TotalTime>10</TotalTime>
  <Words>39</Words>
  <Application>Microsoft Office PowerPoint</Application>
  <PresentationFormat>Panoramiczny</PresentationFormat>
  <Paragraphs>21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Century Schoolbook</vt:lpstr>
      <vt:lpstr>Wingdings 2</vt:lpstr>
      <vt:lpstr>Widok</vt:lpstr>
      <vt:lpstr>Zdjęcia Natury w Bełchatowie i okolicach</vt:lpstr>
      <vt:lpstr>drzewa</vt:lpstr>
      <vt:lpstr>kwiaty</vt:lpstr>
      <vt:lpstr>zwierzęta</vt:lpstr>
      <vt:lpstr>zachód</vt:lpstr>
      <vt:lpstr>zwierzęta</vt:lpstr>
      <vt:lpstr>rośliny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Zdjęcia Natury w Bełchatowie i okolicach</dc:title>
  <dc:creator>Herudzińska Idalia</dc:creator>
  <cp:lastModifiedBy>Herudzińska Idalia</cp:lastModifiedBy>
  <cp:revision>2</cp:revision>
  <dcterms:created xsi:type="dcterms:W3CDTF">2021-04-14T07:26:02Z</dcterms:created>
  <dcterms:modified xsi:type="dcterms:W3CDTF">2021-04-14T07:36:58Z</dcterms:modified>
</cp:coreProperties>
</file>