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3" r:id="rId19"/>
    <p:sldId id="274" r:id="rId20"/>
    <p:sldId id="279" r:id="rId21"/>
    <p:sldId id="280" r:id="rId22"/>
    <p:sldId id="275" r:id="rId23"/>
    <p:sldId id="281" r:id="rId24"/>
    <p:sldId id="276" r:id="rId25"/>
    <p:sldId id="277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0CC3-EDDC-46E5-BEAE-C0C804704C19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FDB7-7A8B-4B30-85B6-E2D2496B41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FDB7-7A8B-4B30-85B6-E2D2496B414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0606B3-CF94-4CFD-8DFB-660C7355CBA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2DACFD-000C-4FD0-AD1C-23DB01564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4509119"/>
          </a:xfrm>
        </p:spPr>
        <p:txBody>
          <a:bodyPr>
            <a:noAutofit/>
          </a:bodyPr>
          <a:lstStyle/>
          <a:p>
            <a:pPr algn="ctr"/>
            <a:r>
              <a:rPr lang="pl-PL" sz="8800" b="1" i="1" dirty="0" smtClean="0">
                <a:latin typeface="Times New Roman" pitchFamily="18" charset="0"/>
                <a:cs typeface="Times New Roman" pitchFamily="18" charset="0"/>
              </a:rPr>
              <a:t>Badanie gęstości różnych cieczy</a:t>
            </a:r>
            <a:endParaRPr lang="pl-PL" sz="8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algn="l"/>
            <a:endParaRPr lang="pl-PL" dirty="0" smtClean="0"/>
          </a:p>
          <a:p>
            <a:pPr algn="l"/>
            <a:r>
              <a:rPr lang="pl-PL" i="1" dirty="0" smtClean="0"/>
              <a:t>Wykonała: Renata Szarlak kl.8b</a:t>
            </a:r>
            <a:endParaRPr lang="pl-PL" i="1" dirty="0"/>
          </a:p>
        </p:txBody>
      </p:sp>
    </p:spTree>
  </p:cSld>
  <p:clrMapOvr>
    <a:masterClrMapping/>
  </p:clrMapOvr>
  <p:transition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4427984" cy="554461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Przygotowujemy w małym naczyniu taką samą ilość płynu do mycia naczyń w innym kolorze co substancje wcześniej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84" t="24073" r="29630" b="9053"/>
          <a:stretch>
            <a:fillRect/>
          </a:stretch>
        </p:blipFill>
        <p:spPr bwMode="auto">
          <a:xfrm>
            <a:off x="4499992" y="1617595"/>
            <a:ext cx="4644008" cy="5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0" y="548680"/>
            <a:ext cx="4211960" cy="5530626"/>
          </a:xfrm>
        </p:spPr>
        <p:txBody>
          <a:bodyPr>
            <a:normAutofit/>
          </a:bodyPr>
          <a:lstStyle/>
          <a:p>
            <a:r>
              <a:rPr lang="pl-PL" dirty="0" smtClean="0"/>
              <a:t>Wlewamy </a:t>
            </a:r>
            <a:br>
              <a:rPr lang="pl-PL" dirty="0" smtClean="0"/>
            </a:br>
            <a:r>
              <a:rPr lang="pl-PL" dirty="0" smtClean="0"/>
              <a:t>po woli do szklanki, w której są inne wcześniej wlane ciecze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26"/>
            <a:ext cx="4716016" cy="684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4860032" cy="602128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Przygotowujemy w małym naczyniu lub pozostawiamy w buteleczce, w której się znajduje taką samą ilość co wcześniejszych cieczy atrament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184" t="1512" r="34567"/>
          <a:stretch>
            <a:fillRect/>
          </a:stretch>
        </p:blipFill>
        <p:spPr bwMode="auto">
          <a:xfrm>
            <a:off x="5148064" y="1340768"/>
            <a:ext cx="399593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692696"/>
            <a:ext cx="3816424" cy="495456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woli wlewamy do szklanki, w której są inne wcześniej wlane ciecze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50"/>
            <a:ext cx="4572000" cy="68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4572000" cy="502657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Przygotowujemy w małym naczyniu olej słonecznikowy (tyle samo co poprzednich cieczy)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060" t="2132" r="23149"/>
          <a:stretch>
            <a:fillRect/>
          </a:stretch>
        </p:blipFill>
        <p:spPr bwMode="auto">
          <a:xfrm>
            <a:off x="4644008" y="1196752"/>
            <a:ext cx="44999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836712"/>
            <a:ext cx="4067944" cy="502657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Wlewamy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woli do szklanki, w której są inne wcześniej wlane ciecze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67"/>
            <a:ext cx="4355976" cy="68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4499992" cy="5890666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Przygotowujemy w małym naczyniu wodę (ma być jej tyle co poprzednich substancji)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499" t="5824" r="20501" b="4405"/>
          <a:stretch>
            <a:fillRect/>
          </a:stretch>
        </p:blipFill>
        <p:spPr bwMode="auto">
          <a:xfrm>
            <a:off x="4678825" y="1412777"/>
            <a:ext cx="446517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32" y="267494"/>
            <a:ext cx="4283968" cy="560977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Następnie wlewamy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woli do szklanki, w której są inne wcześniej wlane ciecze 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13"/>
            <a:ext cx="4355976" cy="68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7496" y="1988840"/>
            <a:ext cx="4536504" cy="2780928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Odczekujemy chwilę, aż woda opadnie</a:t>
            </a:r>
            <a:endParaRPr lang="pl-PL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6640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Wrzucamy do szklanki po kolei trzy monety (najlepiej jedną 5 groszową i jedną 1 groszową) i odczekujemy aż każda z monet pozostanie na jednej z warstw</a:t>
            </a:r>
            <a:endParaRPr lang="pl-PL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pl-PL" sz="5400" b="1" u="sng" dirty="0" smtClean="0">
                <a:latin typeface="Times New Roman" pitchFamily="18" charset="0"/>
                <a:cs typeface="Times New Roman" pitchFamily="18" charset="0"/>
              </a:rPr>
              <a:t>Co będzie nam potrzebne?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wysoka przejrzysta szklanka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płyn do mycia naczyń (najlepiej w                                                                                                               dwóch kolorach)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mydło w płynie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płynny miód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atrament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woda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* olej słonecznikowy lub inny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026"/>
            <a:ext cx="5131677" cy="68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ipsa 2"/>
          <p:cNvSpPr/>
          <p:nvPr/>
        </p:nvSpPr>
        <p:spPr>
          <a:xfrm>
            <a:off x="2699792" y="3573016"/>
            <a:ext cx="2808312" cy="252028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5148064" y="2492896"/>
            <a:ext cx="1728192" cy="208823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300192" y="0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dirty="0" smtClean="0">
                <a:solidFill>
                  <a:srgbClr val="C00000"/>
                </a:solidFill>
              </a:rPr>
              <a:t>Na tym poziomie zatrzymała się moneta </a:t>
            </a:r>
          </a:p>
          <a:p>
            <a:pPr algn="r"/>
            <a:r>
              <a:rPr lang="pl-PL" sz="3200" dirty="0" smtClean="0">
                <a:solidFill>
                  <a:srgbClr val="C00000"/>
                </a:solidFill>
              </a:rPr>
              <a:t>5 groszowa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4680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ipsa 2"/>
          <p:cNvSpPr/>
          <p:nvPr/>
        </p:nvSpPr>
        <p:spPr>
          <a:xfrm>
            <a:off x="4355976" y="4005064"/>
            <a:ext cx="1656184" cy="144016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987824" y="3212976"/>
            <a:ext cx="1944216" cy="122413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467544" y="908720"/>
            <a:ext cx="2538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Na tym poziomie zatrzymała się moneta </a:t>
            </a:r>
          </a:p>
          <a:p>
            <a:r>
              <a:rPr lang="pl-PL" sz="3200" dirty="0" smtClean="0">
                <a:solidFill>
                  <a:srgbClr val="C00000"/>
                </a:solidFill>
              </a:rPr>
              <a:t>1 groszowa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pl-PL" sz="6000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Obserwacje: </a:t>
            </a:r>
            <a:br>
              <a:rPr lang="pl-PL" sz="6000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Wlewane ciecze nie mieszają się ze sobą i pozostają w formie warstw.</a:t>
            </a:r>
            <a:endParaRPr lang="pl-PL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6464" cy="6858000"/>
          </a:xfrm>
          <a:prstGeom prst="flowChartAlternateProcess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4932040" y="980728"/>
            <a:ext cx="4211960" cy="37856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</a:rPr>
              <a:t>Na tym ujęciu możemy bardzo dokładnie zaobserwować, że substancje nie mieszają się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6000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Wnioski:</a:t>
            </a:r>
            <a:r>
              <a:rPr lang="pl-PL" dirty="0" smtClean="0"/>
              <a:t> 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Wlewane ciecze nie mieszają się ze sobą dlatego, że posiadają różne gęstości. Substancje o największej gęstości opadają na dół (w naszym doświadczeniu największą gęstość ma miód), substancje o najmniejszej gęstości pozostają na górze (w naszym przypadku najmniejszą gęstość ma olej) 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10000" b="1" dirty="0" smtClean="0">
                <a:latin typeface="Arial Rounded MT Bold" pitchFamily="34" charset="0"/>
              </a:rPr>
              <a:t>Dziękuję </a:t>
            </a:r>
            <a:br>
              <a:rPr lang="pl-PL" sz="10000" b="1" dirty="0" smtClean="0">
                <a:latin typeface="Arial Rounded MT Bold" pitchFamily="34" charset="0"/>
              </a:rPr>
            </a:br>
            <a:r>
              <a:rPr lang="pl-PL" sz="10000" b="1" dirty="0" smtClean="0">
                <a:latin typeface="Arial Rounded MT Bold" pitchFamily="34" charset="0"/>
              </a:rPr>
              <a:t>za </a:t>
            </a:r>
            <a:br>
              <a:rPr lang="pl-PL" sz="10000" b="1" dirty="0" smtClean="0">
                <a:latin typeface="Arial Rounded MT Bold" pitchFamily="34" charset="0"/>
              </a:rPr>
            </a:br>
            <a:r>
              <a:rPr lang="pl-PL" sz="10000" b="1" smtClean="0">
                <a:latin typeface="Arial Rounded MT Bold" pitchFamily="34" charset="0"/>
              </a:rPr>
              <a:t>uwagę </a:t>
            </a:r>
            <a:r>
              <a:rPr lang="pl-PL" sz="10000" b="1" smtClean="0">
                <a:latin typeface="Arial Rounded MT Bold" pitchFamily="34" charset="0"/>
                <a:sym typeface="Wingdings" pitchFamily="2" charset="2"/>
              </a:rPr>
              <a:t></a:t>
            </a:r>
            <a:endParaRPr lang="pl-PL" sz="10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ctr"/>
            <a:r>
              <a:rPr lang="pl-PL" sz="5400" b="1" u="sng" dirty="0" smtClean="0">
                <a:latin typeface="Times New Roman" pitchFamily="18" charset="0"/>
                <a:cs typeface="Times New Roman" pitchFamily="18" charset="0"/>
              </a:rPr>
              <a:t>Co będziemy wykonywać w kolejnych krokach?</a:t>
            </a:r>
            <a:endParaRPr lang="pl-PL" sz="5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Przygotowujemy w małym naczyniu odpowiednią ilość miodu (jeżeli miód jest w postaci ciała stałego możemy rozgrzać go na kuchence do odpowiedniej płynnej konsystencji)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milia\Desktop\117___03\IMG_1276.JPG"/>
          <p:cNvPicPr>
            <a:picLocks noChangeAspect="1" noChangeArrowheads="1"/>
          </p:cNvPicPr>
          <p:nvPr/>
        </p:nvPicPr>
        <p:blipFill>
          <a:blip r:embed="rId2" cstate="print"/>
          <a:srcRect l="20515" t="26947" r="28197"/>
          <a:stretch>
            <a:fillRect/>
          </a:stretch>
        </p:blipFill>
        <p:spPr bwMode="auto">
          <a:xfrm>
            <a:off x="4716016" y="2276872"/>
            <a:ext cx="4427984" cy="45811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4355976" cy="453650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Wlewamy do wysokiej szklanki miód, który przygotowaliśmy wcześniej (najlepiej, aby była to warstwa około 1cm)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milia\Desktop\117___03\IMG_1277.JPG"/>
          <p:cNvPicPr>
            <a:picLocks noChangeAspect="1" noChangeArrowheads="1"/>
          </p:cNvPicPr>
          <p:nvPr/>
        </p:nvPicPr>
        <p:blipFill>
          <a:blip r:embed="rId2" cstate="print"/>
          <a:srcRect l="26338" t="14413" r="32531"/>
          <a:stretch>
            <a:fillRect/>
          </a:stretch>
        </p:blipFill>
        <p:spPr bwMode="auto">
          <a:xfrm>
            <a:off x="0" y="1020918"/>
            <a:ext cx="4320480" cy="5837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4042792" cy="445050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Przygotowujemy w małym naczyniu taką samą ilość płynu do mycia naczyń w jednym kolorze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C:\Users\Emilia\Desktop\117___03\IMG_1279.JPG"/>
          <p:cNvPicPr/>
          <p:nvPr/>
        </p:nvPicPr>
        <p:blipFill>
          <a:blip r:embed="rId2" cstate="print"/>
          <a:srcRect l="20743" t="13644" r="17028" b="10692"/>
          <a:stretch>
            <a:fillRect/>
          </a:stretch>
        </p:blipFill>
        <p:spPr bwMode="auto">
          <a:xfrm>
            <a:off x="4211960" y="1844824"/>
            <a:ext cx="493204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4355976" cy="554461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Wlewamy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woli do szklanki, w której jest miód przygotowany wcześniej płyn do mycia naczyń w jednym kolorze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02"/>
            <a:ext cx="4644008" cy="68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4680520" cy="459452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Przygotowujemy w małym naczyniu taką samą ilość mydła w płynie jak poprzednich cieczy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496" t="26493" r="31399" b="3734"/>
          <a:stretch>
            <a:fillRect/>
          </a:stretch>
        </p:blipFill>
        <p:spPr bwMode="auto">
          <a:xfrm>
            <a:off x="4716016" y="1556792"/>
            <a:ext cx="442798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707904" cy="482453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Wlewamy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woli do szklanki, w której są inne wcześniej wlane ciecze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33"/>
            <a:ext cx="4499992" cy="67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</TotalTime>
  <Words>290</Words>
  <Application>Microsoft Office PowerPoint</Application>
  <PresentationFormat>Pokaz na ekranie (4:3)</PresentationFormat>
  <Paragraphs>30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Energetyczny</vt:lpstr>
      <vt:lpstr>Badanie gęstości różnych cieczy</vt:lpstr>
      <vt:lpstr>Co będzie nam potrzebne? * wysoka przejrzysta szklanka * płyn do mycia naczyń (najlepiej w                                                                                                               dwóch kolorach) * mydło w płynie * płynny miód * atrament * woda * olej słonecznikowy lub inny </vt:lpstr>
      <vt:lpstr>Co będziemy wykonywać w kolejnych krokach?</vt:lpstr>
      <vt:lpstr>Przygotowujemy w małym naczyniu odpowiednią ilość miodu (jeżeli miód jest w postaci ciała stałego możemy rozgrzać go na kuchence do odpowiedniej płynnej konsystencji)</vt:lpstr>
      <vt:lpstr>Wlewamy do wysokiej szklanki miód, który przygotowaliśmy wcześniej (najlepiej, aby była to warstwa około 1cm)</vt:lpstr>
      <vt:lpstr>Przygotowujemy w małym naczyniu taką samą ilość płynu do mycia naczyń w jednym kolorze  </vt:lpstr>
      <vt:lpstr>Wlewamy  po woli do szklanki, w której jest miód przygotowany wcześniej płyn do mycia naczyń w jednym kolorze </vt:lpstr>
      <vt:lpstr>Przygotowujemy w małym naczyniu taką samą ilość mydła w płynie jak poprzednich cieczy </vt:lpstr>
      <vt:lpstr>Wlewamy  po woli do szklanki, w której są inne wcześniej wlane ciecze</vt:lpstr>
      <vt:lpstr>Przygotowujemy w małym naczyniu taką samą ilość płynu do mycia naczyń w innym kolorze co substancje wcześniej</vt:lpstr>
      <vt:lpstr>Wlewamy  po woli do szklanki, w której są inne wcześniej wlane ciecze</vt:lpstr>
      <vt:lpstr>Przygotowujemy w małym naczyniu lub pozostawiamy w buteleczce, w której się znajduje taką samą ilość co wcześniejszych cieczy atrament  </vt:lpstr>
      <vt:lpstr>Po woli wlewamy do szklanki, w której są inne wcześniej wlane ciecze</vt:lpstr>
      <vt:lpstr>Przygotowujemy w małym naczyniu olej słonecznikowy (tyle samo co poprzednich cieczy)</vt:lpstr>
      <vt:lpstr>Wlewamy  po woli do szklanki, w której są inne wcześniej wlane ciecze </vt:lpstr>
      <vt:lpstr>Przygotowujemy w małym naczyniu wodę (ma być jej tyle co poprzednich substancji)</vt:lpstr>
      <vt:lpstr>Następnie wlewamy  po woli do szklanki, w której są inne wcześniej wlane ciecze </vt:lpstr>
      <vt:lpstr>Odczekujemy chwilę, aż woda opadnie</vt:lpstr>
      <vt:lpstr>Wrzucamy do szklanki po kolei trzy monety (najlepiej jedną 5 groszową i jedną 1 groszową) i odczekujemy aż każda z monet pozostanie na jednej z warstw</vt:lpstr>
      <vt:lpstr>Slajd 20</vt:lpstr>
      <vt:lpstr>Slajd 21</vt:lpstr>
      <vt:lpstr>Obserwacje:  Wlewane ciecze nie mieszają się ze sobą i pozostają w formie warstw.</vt:lpstr>
      <vt:lpstr>Slajd 23</vt:lpstr>
      <vt:lpstr>Wnioski:  Wlewane ciecze nie mieszają się ze sobą dlatego, że posiadają różne gęstości. Substancje o największej gęstości opadają na dół (w naszym doświadczeniu największą gęstość ma miód), substancje o najmniejszej gęstości pozostają na górze (w naszym przypadku najmniejszą gęstość ma olej)  </vt:lpstr>
      <vt:lpstr>Dziękuję  za 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gęstości różnych cieczy</dc:title>
  <dc:creator>Emilia</dc:creator>
  <cp:lastModifiedBy>Emilia</cp:lastModifiedBy>
  <cp:revision>17</cp:revision>
  <dcterms:created xsi:type="dcterms:W3CDTF">2020-04-01T13:25:35Z</dcterms:created>
  <dcterms:modified xsi:type="dcterms:W3CDTF">2020-04-02T12:05:33Z</dcterms:modified>
</cp:coreProperties>
</file>