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p:transition spd="slow" advTm="5000">
    <p:circle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2021-04-09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Tm="5000">
    <p:circle/>
    <p:sndAc>
      <p:stSnd>
        <p:snd r:embed="rId13" name="chimes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8596" y="5000636"/>
            <a:ext cx="7977214" cy="522288"/>
          </a:xfrm>
        </p:spPr>
        <p:txBody>
          <a:bodyPr>
            <a:normAutofit/>
          </a:bodyPr>
          <a:lstStyle/>
          <a:p>
            <a:r>
              <a:rPr lang="pl-PL" cap="none" dirty="0" smtClean="0">
                <a:solidFill>
                  <a:srgbClr val="002060"/>
                </a:solidFill>
                <a:latin typeface="Comic Sans MS" pitchFamily="66" charset="0"/>
              </a:rPr>
              <a:t>OSOBLIWOŚCI PRZYRODNICZE BEŁCHATOWA I OKOLIC</a:t>
            </a:r>
            <a:endParaRPr lang="pl-PL" cap="none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214942" y="5857892"/>
            <a:ext cx="3676664" cy="372238"/>
          </a:xfrm>
        </p:spPr>
        <p:txBody>
          <a:bodyPr/>
          <a:lstStyle/>
          <a:p>
            <a:r>
              <a:rPr lang="pl-PL" dirty="0" smtClean="0">
                <a:solidFill>
                  <a:srgbClr val="002060"/>
                </a:solidFill>
                <a:latin typeface="Comic Sans MS" pitchFamily="66" charset="0"/>
              </a:rPr>
              <a:t>Wykonanie: Jan Hulbój</a:t>
            </a:r>
            <a:endParaRPr lang="pl-PL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9" name="Symbol zastępczy obrazu 8" descr="20200305_19504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xfrm>
            <a:off x="3643306" y="714356"/>
            <a:ext cx="5029200" cy="3657600"/>
          </a:xfrm>
        </p:spPr>
      </p:pic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ymbol zastępczy obrazu 7" descr="IMG_20210409_1528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xfrm>
            <a:off x="642910" y="357166"/>
            <a:ext cx="7759952" cy="5643602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71802" y="6200010"/>
            <a:ext cx="5748366" cy="65799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Grocholice  nad rzeką Rakówką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„Praca </a:t>
            </a:r>
            <a:r>
              <a:rPr lang="pl-PL" sz="1600" b="1" smtClean="0">
                <a:solidFill>
                  <a:srgbClr val="002060"/>
                </a:solidFill>
                <a:latin typeface="Comic Sans MS" pitchFamily="66" charset="0"/>
              </a:rPr>
              <a:t>pracowitych bobrów</a:t>
            </a:r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”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ymbol zastępczy obrazu 5" descr="20200115_161432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783376" y="500042"/>
            <a:ext cx="7465272" cy="5429288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00298" y="6089650"/>
            <a:ext cx="5867400" cy="76835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Bełchatów Park obok Dworku Olszewskich </a:t>
            </a:r>
          </a:p>
          <a:p>
            <a:r>
              <a:rPr lang="pl-PL" sz="1600" b="1" dirty="0" err="1" smtClean="0">
                <a:solidFill>
                  <a:srgbClr val="002060"/>
                </a:solidFill>
                <a:latin typeface="Comic Sans MS" pitchFamily="66" charset="0"/>
              </a:rPr>
              <a:t>Catalpa</a:t>
            </a:r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 Zielona na tle zachodzącego słońca  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20200115_16160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785786" y="428604"/>
            <a:ext cx="7500990" cy="5455265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43174" y="6089650"/>
            <a:ext cx="5867400" cy="76835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Bełchatów  osiedle Budowlanych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Zachód słońca nad blokami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714612" y="6089650"/>
            <a:ext cx="5867400" cy="76835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Bełchatów Park obok Dworku Olszewskich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Pierwszy oznak wiosny „Przebiśnieg”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0" name="Symbol zastępczy obrazu 9" descr="IMG_20210330_173030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642910" y="357166"/>
            <a:ext cx="7643866" cy="5559175"/>
          </a:xfrm>
          <a:ln w="38100">
            <a:solidFill>
              <a:srgbClr val="002060"/>
            </a:solidFill>
          </a:ln>
        </p:spPr>
      </p:pic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-20210328-WA001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4221" r="4221"/>
          <a:stretch>
            <a:fillRect/>
          </a:stretch>
        </p:blipFill>
        <p:spPr>
          <a:xfrm>
            <a:off x="785786" y="428604"/>
            <a:ext cx="7605738" cy="5531446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786050" y="6089650"/>
            <a:ext cx="5867400" cy="768350"/>
          </a:xfrm>
        </p:spPr>
        <p:txBody>
          <a:bodyPr/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Bełchatów Plac Narutowicza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W powietrzu unosi się woń wiosny „Krokusy”</a:t>
            </a:r>
          </a:p>
          <a:p>
            <a:endParaRPr lang="pl-PL" dirty="0"/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20210401_1615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2727" b="22727"/>
          <a:stretch>
            <a:fillRect/>
          </a:stretch>
        </p:blipFill>
        <p:spPr>
          <a:xfrm>
            <a:off x="857224" y="428604"/>
            <a:ext cx="7605738" cy="5531446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643174" y="6089650"/>
            <a:ext cx="5867400" cy="76835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Bełchatów  klomb przy Urzędzie Miasta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„Pracowita Pszczółka”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obrazu 4" descr="IMG_20210408_163614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515" b="1515"/>
          <a:stretch>
            <a:fillRect/>
          </a:stretch>
        </p:blipFill>
        <p:spPr>
          <a:xfrm>
            <a:off x="752476" y="357166"/>
            <a:ext cx="7605738" cy="5531445"/>
          </a:xfrm>
          <a:ln w="38100">
            <a:solidFill>
              <a:srgbClr val="002060"/>
            </a:solidFill>
          </a:ln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71736" y="6089650"/>
            <a:ext cx="5867400" cy="768350"/>
          </a:xfrm>
        </p:spPr>
        <p:txBody>
          <a:bodyPr>
            <a:normAutofit/>
          </a:bodyPr>
          <a:lstStyle/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Miejsce: Grocholice staw przy ulicy Tylnej</a:t>
            </a:r>
          </a:p>
          <a:p>
            <a:r>
              <a:rPr lang="pl-PL" sz="1600" b="1" dirty="0" smtClean="0">
                <a:solidFill>
                  <a:srgbClr val="002060"/>
                </a:solidFill>
                <a:latin typeface="Comic Sans MS" pitchFamily="66" charset="0"/>
              </a:rPr>
              <a:t>„Zakochana para dzikich kaczek”</a:t>
            </a:r>
            <a:endParaRPr lang="pl-PL" sz="16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5000">
    <p:circl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Niestandardowy 1">
      <a:dk1>
        <a:srgbClr val="A5A5A5"/>
      </a:dk1>
      <a:lt1>
        <a:sysClr val="window" lastClr="FFFFFF"/>
      </a:lt1>
      <a:dk2>
        <a:srgbClr val="21B2C8"/>
      </a:dk2>
      <a:lt2>
        <a:srgbClr val="DBF5F9"/>
      </a:lt2>
      <a:accent1>
        <a:srgbClr val="B2E9F2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</TotalTime>
  <Words>93</Words>
  <PresentationFormat>Pokaz na ekranie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Wędrówka</vt:lpstr>
      <vt:lpstr>OSOBLIWOŚCI PRZYRODNICZE BEŁCHATOWA I OKOLIC</vt:lpstr>
      <vt:lpstr>Slajd 2</vt:lpstr>
      <vt:lpstr>Slajd 3</vt:lpstr>
      <vt:lpstr>Slajd 4</vt:lpstr>
      <vt:lpstr>Slajd 5</vt:lpstr>
      <vt:lpstr>Slajd 6</vt:lpstr>
      <vt:lpstr>Slajd 7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OSOBLIWOŚCI PRZYRODNICZE BEŁCHATOWA I OKOLIC</dc:title>
  <dc:creator>Windows 7</dc:creator>
  <cp:lastModifiedBy>Windows 7</cp:lastModifiedBy>
  <cp:revision>3</cp:revision>
  <dcterms:created xsi:type="dcterms:W3CDTF">2021-04-09T15:05:10Z</dcterms:created>
  <dcterms:modified xsi:type="dcterms:W3CDTF">2021-04-09T16:35:57Z</dcterms:modified>
</cp:coreProperties>
</file>