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46" autoAdjust="0"/>
  </p:normalViewPr>
  <p:slideViewPr>
    <p:cSldViewPr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4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A1F4-A259-482D-A900-106C979300ED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B6EA-616C-439E-B020-31B222C1D2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B6EA-616C-439E-B020-31B222C1D26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33EBC5-16AD-4869-8BAE-B803584B46A6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7A6085-589B-4014-8BE1-69FAE5678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dirty="0" smtClean="0">
                <a:latin typeface="Aharoni" pitchFamily="2" charset="-79"/>
                <a:cs typeface="Aharoni" pitchFamily="2" charset="-79"/>
              </a:rPr>
              <a:t>Peryskop</a:t>
            </a:r>
            <a:endParaRPr lang="pl-PL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7772400" cy="1752600"/>
          </a:xfrm>
        </p:spPr>
        <p:txBody>
          <a:bodyPr/>
          <a:lstStyle/>
          <a:p>
            <a:pPr algn="l"/>
            <a:r>
              <a:rPr lang="pl-PL" dirty="0" smtClean="0"/>
              <a:t>Wykonała: Renata Szarlak kl.VIIIb</a:t>
            </a:r>
            <a:endParaRPr lang="pl-PL" dirty="0"/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17___03\IMG_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dirty="0" smtClean="0"/>
              <a:t>Obserwacje: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Patrząc w jeden koniec peryskopu widzimy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 smtClean="0"/>
              <a:t>stoi przed nim.</a:t>
            </a:r>
            <a:endParaRPr lang="pl-PL" dirty="0"/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dirty="0" smtClean="0"/>
              <a:t>Wniosek: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Dzięki odpowiedniemu zamontowaniu lusterek światło wpadające przez jeden otwór odbija się od lusterek i obraz jest widoczny na drugim końcu mimo przeszkód.</a:t>
            </a:r>
            <a:endParaRPr lang="pl-PL" dirty="0"/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DZIĘKUJĘ 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ZA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UWAGĘ </a:t>
            </a:r>
            <a:r>
              <a:rPr lang="pl-PL" sz="9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            </a:t>
            </a:r>
            <a:r>
              <a:rPr lang="pl-PL" sz="6000" b="1" dirty="0" smtClean="0"/>
              <a:t>Przygotowujemy: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/>
              <a:t># kartkę sztywnego </a:t>
            </a:r>
            <a:r>
              <a:rPr lang="pl-PL" sz="4400" dirty="0" smtClean="0"/>
              <a:t>papieru (</a:t>
            </a:r>
            <a:r>
              <a:rPr lang="pl-PL" sz="4400" dirty="0" smtClean="0"/>
              <a:t>zamiennie może być kartonik)</a:t>
            </a:r>
            <a:br>
              <a:rPr lang="pl-PL" sz="4400" dirty="0" smtClean="0"/>
            </a:br>
            <a:r>
              <a:rPr lang="pl-PL" sz="4400" dirty="0" smtClean="0"/>
              <a:t># dwa </a:t>
            </a:r>
            <a:r>
              <a:rPr lang="pl-PL" sz="4400" dirty="0" smtClean="0"/>
              <a:t>niewielkie lusterka</a:t>
            </a:r>
            <a:br>
              <a:rPr lang="pl-PL" sz="4400" dirty="0" smtClean="0"/>
            </a:br>
            <a:r>
              <a:rPr lang="pl-PL" sz="4400" dirty="0" smtClean="0"/>
              <a:t># ekierkę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# taśmę </a:t>
            </a:r>
            <a:r>
              <a:rPr lang="pl-PL" sz="4400" dirty="0" smtClean="0"/>
              <a:t>bezbarwną</a:t>
            </a:r>
            <a:br>
              <a:rPr lang="pl-PL" sz="4400" dirty="0" smtClean="0"/>
            </a:br>
            <a:r>
              <a:rPr lang="pl-PL" sz="4400" dirty="0" smtClean="0"/>
              <a:t># nożyczki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# dowolny </a:t>
            </a:r>
            <a:r>
              <a:rPr lang="pl-PL" sz="4400" dirty="0" smtClean="0"/>
              <a:t>obiekt (np. temperówkę, </a:t>
            </a:r>
            <a:r>
              <a:rPr lang="pl-PL" sz="4400" dirty="0" err="1" smtClean="0"/>
              <a:t>pendrive</a:t>
            </a:r>
            <a:r>
              <a:rPr lang="pl-PL" sz="4400" dirty="0" smtClean="0"/>
              <a:t>)</a:t>
            </a:r>
            <a:endParaRPr lang="pl-PL" sz="4400" dirty="0"/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17___03\IMG_1331.JPG"/>
          <p:cNvPicPr>
            <a:picLocks noChangeAspect="1" noChangeArrowheads="1"/>
          </p:cNvPicPr>
          <p:nvPr/>
        </p:nvPicPr>
        <p:blipFill>
          <a:blip r:embed="rId2" cstate="print"/>
          <a:srcRect t="11170" b="505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Składamy kartkę w taki sposób, aby powstał nam prostopadłościan. Sklejamy go bardzo dokładnie. (Jeżeli ktoś ma kartonik pomija ten krok.)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17___03\IMG_1332.JPG"/>
          <p:cNvPicPr>
            <a:picLocks noChangeAspect="1" noChangeArrowheads="1"/>
          </p:cNvPicPr>
          <p:nvPr/>
        </p:nvPicPr>
        <p:blipFill>
          <a:blip r:embed="rId2" cstate="print"/>
          <a:srcRect t="24109" b="31391"/>
          <a:stretch>
            <a:fillRect/>
          </a:stretch>
        </p:blipFill>
        <p:spPr bwMode="auto">
          <a:xfrm rot="16200000">
            <a:off x="5619364" y="680831"/>
            <a:ext cx="4205467" cy="2843806"/>
          </a:xfrm>
          <a:prstGeom prst="rect">
            <a:avLst/>
          </a:prstGeom>
          <a:noFill/>
        </p:spPr>
      </p:pic>
      <p:pic>
        <p:nvPicPr>
          <p:cNvPr id="2051" name="Picture 3" descr="F:\DCIM\117___03\IMG_1333.JPG"/>
          <p:cNvPicPr>
            <a:picLocks noChangeAspect="1" noChangeArrowheads="1"/>
          </p:cNvPicPr>
          <p:nvPr/>
        </p:nvPicPr>
        <p:blipFill>
          <a:blip r:embed="rId3" cstate="print"/>
          <a:srcRect l="14770" t="19208" r="12043" b="12194"/>
          <a:stretch>
            <a:fillRect/>
          </a:stretch>
        </p:blipFill>
        <p:spPr bwMode="auto">
          <a:xfrm>
            <a:off x="4355976" y="4670376"/>
            <a:ext cx="3111807" cy="2187624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6858000"/>
          </a:xfrm>
        </p:spPr>
        <p:txBody>
          <a:bodyPr/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Odmierzamy od obu końcy około 5cm i przecinamy trzy ściany w (taki sam sposób jak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zdjęciu).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DCIM\117___03\IMG_1334.JPG"/>
          <p:cNvPicPr>
            <a:picLocks noChangeAspect="1" noChangeArrowheads="1"/>
          </p:cNvPicPr>
          <p:nvPr/>
        </p:nvPicPr>
        <p:blipFill>
          <a:blip r:embed="rId2" cstate="print"/>
          <a:srcRect l="6669" t="8376" r="16567" b="17890"/>
          <a:stretch>
            <a:fillRect/>
          </a:stretch>
        </p:blipFill>
        <p:spPr bwMode="auto">
          <a:xfrm rot="16200000">
            <a:off x="-1489227" y="1537515"/>
            <a:ext cx="6809712" cy="3831258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Zginamy odcięte brzegi w taki sposób, aby powstał kąt prosty.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17___03\IMG_1334.JPG"/>
          <p:cNvPicPr>
            <a:picLocks noChangeAspect="1" noChangeArrowheads="1"/>
          </p:cNvPicPr>
          <p:nvPr/>
        </p:nvPicPr>
        <p:blipFill>
          <a:blip r:embed="rId2" cstate="print"/>
          <a:srcRect l="6669" t="8376" r="16567" b="17890"/>
          <a:stretch>
            <a:fillRect/>
          </a:stretch>
        </p:blipFill>
        <p:spPr bwMode="auto">
          <a:xfrm rot="16200000">
            <a:off x="3645023" y="1359021"/>
            <a:ext cx="6858000" cy="4139955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6858000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Przymocowujemy taśmą klejącą lusterka z obu stron (tak jak na zdjęciu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DCIM\117___03\IMG_1336.JPG"/>
          <p:cNvPicPr>
            <a:picLocks noChangeAspect="1" noChangeArrowheads="1"/>
          </p:cNvPicPr>
          <p:nvPr/>
        </p:nvPicPr>
        <p:blipFill>
          <a:blip r:embed="rId3" cstate="print"/>
          <a:srcRect b="17719"/>
          <a:stretch>
            <a:fillRect/>
          </a:stretch>
        </p:blipFill>
        <p:spPr bwMode="auto">
          <a:xfrm rot="16200000">
            <a:off x="-1179003" y="1179003"/>
            <a:ext cx="6858002" cy="4499994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pl-PL" dirty="0" smtClean="0"/>
              <a:t>Przed peryskopem stawiamy jakiś obiekt i patrzymy na drugim końcu czy dany obiekt jest widoczny.</a:t>
            </a:r>
            <a:endParaRPr lang="pl-PL" dirty="0"/>
          </a:p>
        </p:txBody>
      </p:sp>
      <p:pic>
        <p:nvPicPr>
          <p:cNvPr id="6146" name="Picture 2" descr="F:\DCIM\117___03\IMG_1337.JPG"/>
          <p:cNvPicPr>
            <a:picLocks noChangeAspect="1" noChangeArrowheads="1"/>
          </p:cNvPicPr>
          <p:nvPr/>
        </p:nvPicPr>
        <p:blipFill>
          <a:blip r:embed="rId2" cstate="print"/>
          <a:srcRect l="10912" t="4758" r="25806"/>
          <a:stretch>
            <a:fillRect/>
          </a:stretch>
        </p:blipFill>
        <p:spPr bwMode="auto">
          <a:xfrm>
            <a:off x="5089097" y="0"/>
            <a:ext cx="4054903" cy="3284984"/>
          </a:xfrm>
          <a:prstGeom prst="rect">
            <a:avLst/>
          </a:prstGeom>
          <a:noFill/>
        </p:spPr>
      </p:pic>
      <p:pic>
        <p:nvPicPr>
          <p:cNvPr id="6147" name="Picture 3" descr="F:\DCIM\117___03\IMG_1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5"/>
            <a:ext cx="4067944" cy="3212975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17___03\IMG_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100</Words>
  <Application>Microsoft Office PowerPoint</Application>
  <PresentationFormat>Pokaz na ekranie (4:3)</PresentationFormat>
  <Paragraphs>12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Wierzchołek</vt:lpstr>
      <vt:lpstr>Peryskop</vt:lpstr>
      <vt:lpstr>            Przygotowujemy:  # kartkę sztywnego papieru (zamiennie może być kartonik) # dwa niewielkie lusterka # ekierkę # taśmę bezbarwną # nożyczki # dowolny obiekt (np. temperówkę, pendrive)</vt:lpstr>
      <vt:lpstr>Slajd 3</vt:lpstr>
      <vt:lpstr>Składamy kartkę w taki sposób, aby powstał nam prostopadłościan. Sklejamy go bardzo dokładnie. (Jeżeli ktoś ma kartonik pomija ten krok.)</vt:lpstr>
      <vt:lpstr>Odmierzamy od obu końcy około 5cm i przecinamy trzy ściany w (taki sam sposób jak na zdjęciu).</vt:lpstr>
      <vt:lpstr>Zginamy odcięte brzegi w taki sposób, aby powstał kąt prosty.</vt:lpstr>
      <vt:lpstr>Przymocowujemy taśmą klejącą lusterka z obu stron (tak jak na zdjęciu).</vt:lpstr>
      <vt:lpstr>Przed peryskopem stawiamy jakiś obiekt i patrzymy na drugim końcu czy dany obiekt jest widoczny.</vt:lpstr>
      <vt:lpstr>Slajd 9</vt:lpstr>
      <vt:lpstr>Slajd 10</vt:lpstr>
      <vt:lpstr>Obserwacje:   Patrząc w jeden koniec peryskopu widzimy  co stoi przed nim.</vt:lpstr>
      <vt:lpstr>Wniosek:  Dzięki odpowiedniemu zamontowaniu lusterek światło wpadające przez jeden otwór odbija się od lusterek i obraz jest widoczny na drugim końcu mimo przeszkód.</vt:lpstr>
      <vt:lpstr>DZIĘKUJĘ 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Peryskop</dc:title>
  <dc:creator>Emilia</dc:creator>
  <cp:lastModifiedBy>Emilia</cp:lastModifiedBy>
  <cp:revision>7</cp:revision>
  <dcterms:created xsi:type="dcterms:W3CDTF">2020-04-19T19:09:51Z</dcterms:created>
  <dcterms:modified xsi:type="dcterms:W3CDTF">2020-04-20T16:33:11Z</dcterms:modified>
</cp:coreProperties>
</file>