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60" r:id="rId2"/>
    <p:sldId id="269" r:id="rId3"/>
    <p:sldId id="261" r:id="rId4"/>
    <p:sldId id="262" r:id="rId5"/>
    <p:sldId id="266" r:id="rId6"/>
    <p:sldId id="267" r:id="rId7"/>
    <p:sldId id="264" r:id="rId8"/>
    <p:sldId id="270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4133D-FB32-4CFD-8DAF-4667F2ECD0CD}" v="171" dt="2021-04-07T17:16:53.796"/>
    <p1510:client id="{9EF55FAD-68C8-C7B5-4C26-3E1366058230}" v="1057" dt="2021-04-07T17:52:20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3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30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6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7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9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7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4/7/2021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9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2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4/7/2021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2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4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5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4/7/2021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20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3772C2-0911-45A0-B7B6-D811380C7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72B5A9-5531-4FA5-8C90-295EFED8B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8B8D698-0AF7-463D-BACB-02D3B501B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76" y="744909"/>
            <a:ext cx="10591800" cy="31554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5200" dirty="0">
                <a:latin typeface="Abadi Extra Light"/>
              </a:rPr>
              <a:t>Osobliwości </a:t>
            </a:r>
            <a:r>
              <a:rPr lang="pl-PL" sz="5400" dirty="0">
                <a:latin typeface="Abadi Extra Light"/>
              </a:rPr>
              <a:t>przyrodnicze</a:t>
            </a:r>
            <a:r>
              <a:rPr lang="pl-PL" sz="5200" dirty="0">
                <a:latin typeface="Abadi Extra Light"/>
              </a:rPr>
              <a:t> Bełchatowa i okolic</a:t>
            </a:r>
          </a:p>
        </p:txBody>
      </p:sp>
    </p:spTree>
    <p:extLst>
      <p:ext uri="{BB962C8B-B14F-4D97-AF65-F5344CB8AC3E}">
        <p14:creationId xmlns:p14="http://schemas.microsoft.com/office/powerpoint/2010/main" val="1389655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B028756-0FA5-471F-B25F-B44FA1553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6613BA-415A-4A35-90E0-E031E5096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9030" y="0"/>
            <a:ext cx="620296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772886C-B41D-47A1-A831-869BA0F69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5989030" y="22493"/>
            <a:ext cx="6202969" cy="6830508"/>
          </a:xfrm>
          <a:prstGeom prst="rect">
            <a:avLst/>
          </a:prstGeom>
          <a:blipFill dpi="0" rotWithShape="1">
            <a:blip r:embed="rId3">
              <a:alphaModFix amt="3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40F2D6B-1346-408A-962A-42E050FD3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611" y="2110758"/>
            <a:ext cx="4919472" cy="315541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0" dirty="0" err="1">
                <a:latin typeface="Abadi Extra Light"/>
              </a:rPr>
              <a:t>Zdjęcie</a:t>
            </a:r>
            <a:r>
              <a:rPr lang="en-US" sz="3600" b="0" dirty="0">
                <a:latin typeface="Abadi Extra Light"/>
              </a:rPr>
              <a:t> </a:t>
            </a:r>
            <a:r>
              <a:rPr lang="en-US" sz="3600" b="0" dirty="0" err="1">
                <a:latin typeface="Abadi Extra Light"/>
              </a:rPr>
              <a:t>przedstawia</a:t>
            </a:r>
            <a:r>
              <a:rPr lang="en-US" sz="3600" b="0" dirty="0">
                <a:latin typeface="Abadi Extra Light"/>
              </a:rPr>
              <a:t> </a:t>
            </a:r>
            <a:r>
              <a:rPr lang="en-US" sz="3600" b="0" dirty="0" err="1">
                <a:latin typeface="Abadi Extra Light"/>
              </a:rPr>
              <a:t>biedronkę</a:t>
            </a:r>
            <a:r>
              <a:rPr lang="en-US" sz="3600" b="0" dirty="0">
                <a:latin typeface="Abadi Extra Light"/>
              </a:rPr>
              <a:t> </a:t>
            </a:r>
            <a:r>
              <a:rPr lang="en-US" sz="3600" b="0" dirty="0" err="1">
                <a:latin typeface="Abadi Extra Light"/>
              </a:rPr>
              <a:t>siedmiokropkę</a:t>
            </a:r>
            <a:r>
              <a:rPr lang="en-US" sz="3600" b="0" dirty="0">
                <a:latin typeface="Abadi Extra Light"/>
              </a:rPr>
              <a:t>. </a:t>
            </a:r>
            <a:r>
              <a:rPr lang="en-US" sz="3600" b="0" dirty="0" err="1">
                <a:latin typeface="Abadi Extra Light"/>
              </a:rPr>
              <a:t>Zdjęcie</a:t>
            </a:r>
            <a:r>
              <a:rPr lang="en-US" sz="3600" b="0" dirty="0">
                <a:latin typeface="Abadi Extra Light"/>
              </a:rPr>
              <a:t> </a:t>
            </a:r>
            <a:r>
              <a:rPr lang="en-US" sz="3600" b="0" dirty="0" err="1">
                <a:latin typeface="Abadi Extra Light"/>
              </a:rPr>
              <a:t>wykonane</a:t>
            </a:r>
            <a:r>
              <a:rPr lang="en-US" sz="3600" b="0" dirty="0">
                <a:latin typeface="Abadi Extra Light"/>
              </a:rPr>
              <a:t> w </a:t>
            </a:r>
            <a:r>
              <a:rPr lang="en-US" sz="3600" b="0" dirty="0" err="1">
                <a:latin typeface="Abadi Extra Light"/>
              </a:rPr>
              <a:t>Ośrodku</a:t>
            </a:r>
            <a:r>
              <a:rPr lang="en-US" sz="3600" b="0" dirty="0">
                <a:latin typeface="Abadi Extra Light"/>
              </a:rPr>
              <a:t> </a:t>
            </a:r>
            <a:r>
              <a:rPr lang="en-US" sz="3600" b="0" dirty="0" err="1">
                <a:latin typeface="Abadi Extra Light"/>
              </a:rPr>
              <a:t>wypoczynkowym</a:t>
            </a:r>
            <a:r>
              <a:rPr lang="en-US" sz="3600" b="0" dirty="0">
                <a:latin typeface="Abadi Extra Light"/>
              </a:rPr>
              <a:t> </a:t>
            </a:r>
            <a:r>
              <a:rPr lang="en-US" sz="3600" b="0" dirty="0" err="1">
                <a:latin typeface="Abadi Extra Light"/>
              </a:rPr>
              <a:t>Wawrzkowizna</a:t>
            </a:r>
            <a:endParaRPr lang="en-US" sz="3600" b="0" dirty="0">
              <a:latin typeface="Abadi Extra Light"/>
            </a:endParaRPr>
          </a:p>
        </p:txBody>
      </p:sp>
      <p:pic>
        <p:nvPicPr>
          <p:cNvPr id="4" name="Obraz 4" descr="Obraz zawierający roślina, pająk, trawa&#10;&#10;Opis wygenerowany automatycznie">
            <a:extLst>
              <a:ext uri="{FF2B5EF4-FFF2-40B4-BE49-F238E27FC236}">
                <a16:creationId xmlns:a16="http://schemas.microsoft.com/office/drawing/2014/main" id="{1AEE793D-381F-4696-A0A2-39BE47E7B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4266" r="-1" b="7115"/>
          <a:stretch/>
        </p:blipFill>
        <p:spPr>
          <a:xfrm>
            <a:off x="637742" y="567942"/>
            <a:ext cx="4817466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56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50"/>
            <a:ext cx="62546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048" y="0"/>
            <a:ext cx="6251447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1869F-5964-4369-926F-5E8F57BFC0ED}"/>
              </a:ext>
            </a:extLst>
          </p:cNvPr>
          <p:cNvSpPr txBox="1"/>
          <p:nvPr/>
        </p:nvSpPr>
        <p:spPr>
          <a:xfrm>
            <a:off x="838200" y="2411653"/>
            <a:ext cx="4952681" cy="372861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3600" dirty="0">
                <a:solidFill>
                  <a:schemeClr val="bg1"/>
                </a:solidFill>
                <a:latin typeface="Abadi Extra Light"/>
              </a:rPr>
              <a:t>Ślimak </a:t>
            </a:r>
            <a:r>
              <a:rPr lang="en-US" sz="3600" dirty="0" err="1">
                <a:solidFill>
                  <a:schemeClr val="bg1"/>
                </a:solidFill>
                <a:latin typeface="Abadi Extra Light"/>
              </a:rPr>
              <a:t>winniczek</a:t>
            </a:r>
            <a:r>
              <a:rPr lang="en-US" sz="3600" dirty="0">
                <a:solidFill>
                  <a:schemeClr val="bg1"/>
                </a:solidFill>
                <a:latin typeface="Abadi Extra Light"/>
              </a:rPr>
              <a:t> w </a:t>
            </a:r>
            <a:r>
              <a:rPr lang="en-US" sz="3600" dirty="0" err="1">
                <a:solidFill>
                  <a:schemeClr val="bg1"/>
                </a:solidFill>
                <a:latin typeface="Abadi Extra Light"/>
              </a:rPr>
              <a:t>moim</a:t>
            </a:r>
            <a:r>
              <a:rPr lang="en-US" sz="3600" dirty="0">
                <a:solidFill>
                  <a:schemeClr val="bg1"/>
                </a:solidFill>
                <a:latin typeface="Abadi Extra Ligh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badi Extra Light"/>
              </a:rPr>
              <a:t>ogrodzie</a:t>
            </a:r>
            <a:r>
              <a:rPr lang="en-US" sz="3600" dirty="0">
                <a:solidFill>
                  <a:schemeClr val="bg1"/>
                </a:solidFill>
                <a:latin typeface="Abadi Extra Light"/>
              </a:rPr>
              <a:t>. </a:t>
            </a:r>
          </a:p>
        </p:txBody>
      </p:sp>
      <p:pic>
        <p:nvPicPr>
          <p:cNvPr id="4" name="Obraz 4" descr="Obraz zawierający osoba, bezkręgowce, ślimak, mięczak&#10;&#10;Opis wygenerowany automatycznie">
            <a:extLst>
              <a:ext uri="{FF2B5EF4-FFF2-40B4-BE49-F238E27FC236}">
                <a16:creationId xmlns:a16="http://schemas.microsoft.com/office/drawing/2014/main" id="{A33AADBC-123C-4A27-A39F-C9CA1A1885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368" r="26883"/>
          <a:stretch/>
        </p:blipFill>
        <p:spPr>
          <a:xfrm>
            <a:off x="6858001" y="567942"/>
            <a:ext cx="4724400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5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0B062A1-73F8-4746-ADE6-D8258FCE8335}"/>
              </a:ext>
            </a:extLst>
          </p:cNvPr>
          <p:cNvSpPr txBox="1"/>
          <p:nvPr/>
        </p:nvSpPr>
        <p:spPr>
          <a:xfrm>
            <a:off x="838200" y="2411653"/>
            <a:ext cx="4952681" cy="372861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5352" y="0"/>
            <a:ext cx="594664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245352" y="0"/>
            <a:ext cx="59436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az 4" descr="Obraz zawierający drzewo, zewnętrzne, niebo, trawa&#10;&#10;Opis wygenerowany automatycznie">
            <a:extLst>
              <a:ext uri="{FF2B5EF4-FFF2-40B4-BE49-F238E27FC236}">
                <a16:creationId xmlns:a16="http://schemas.microsoft.com/office/drawing/2014/main" id="{7DF36963-3B38-45D2-809D-023C9EFAB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812" r="18207" b="-1"/>
          <a:stretch/>
        </p:blipFill>
        <p:spPr>
          <a:xfrm>
            <a:off x="6858001" y="567942"/>
            <a:ext cx="4724400" cy="5716862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D31D7B91-12AE-447C-AD44-6B471D64634F}"/>
              </a:ext>
            </a:extLst>
          </p:cNvPr>
          <p:cNvSpPr txBox="1"/>
          <p:nvPr/>
        </p:nvSpPr>
        <p:spPr>
          <a:xfrm>
            <a:off x="1633268" y="1417607"/>
            <a:ext cx="27432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600" dirty="0">
                <a:latin typeface="Abadi Extra Light"/>
              </a:rPr>
              <a:t>Uroczysko Święte Ługi - okolice Bełchatowa</a:t>
            </a:r>
          </a:p>
        </p:txBody>
      </p:sp>
    </p:spTree>
    <p:extLst>
      <p:ext uri="{BB962C8B-B14F-4D97-AF65-F5344CB8AC3E}">
        <p14:creationId xmlns:p14="http://schemas.microsoft.com/office/powerpoint/2010/main" val="450343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50"/>
            <a:ext cx="62546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048" y="0"/>
            <a:ext cx="6251447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C55E254-E672-4A08-AF5A-4FE54E54C2C1}"/>
              </a:ext>
            </a:extLst>
          </p:cNvPr>
          <p:cNvSpPr txBox="1"/>
          <p:nvPr/>
        </p:nvSpPr>
        <p:spPr>
          <a:xfrm>
            <a:off x="838200" y="2411653"/>
            <a:ext cx="4952681" cy="372861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3600" dirty="0">
                <a:solidFill>
                  <a:schemeClr val="bg1"/>
                </a:solidFill>
                <a:latin typeface="Abadi Extra Light"/>
              </a:rPr>
              <a:t>Bocian </a:t>
            </a:r>
            <a:r>
              <a:rPr lang="en-US" sz="3600" dirty="0" err="1">
                <a:solidFill>
                  <a:schemeClr val="bg1"/>
                </a:solidFill>
                <a:latin typeface="Abadi Extra Light"/>
              </a:rPr>
              <a:t>biały</a:t>
            </a:r>
            <a:r>
              <a:rPr lang="en-US" sz="3600" dirty="0">
                <a:solidFill>
                  <a:schemeClr val="bg1"/>
                </a:solidFill>
                <a:latin typeface="Abadi Extra Light"/>
              </a:rPr>
              <a:t> - </a:t>
            </a:r>
            <a:r>
              <a:rPr lang="en-US" sz="3600" dirty="0" err="1">
                <a:solidFill>
                  <a:schemeClr val="bg1"/>
                </a:solidFill>
                <a:latin typeface="Abadi Extra Light"/>
              </a:rPr>
              <a:t>Gospodarstwo</a:t>
            </a:r>
            <a:r>
              <a:rPr lang="en-US" sz="3600" dirty="0">
                <a:solidFill>
                  <a:schemeClr val="bg1"/>
                </a:solidFill>
                <a:latin typeface="Abadi Extra Light"/>
              </a:rPr>
              <a:t> </a:t>
            </a:r>
            <a:r>
              <a:rPr lang="en-US" sz="3600" dirty="0" err="1">
                <a:solidFill>
                  <a:schemeClr val="bg1"/>
                </a:solidFill>
                <a:latin typeface="Abadi Extra Light"/>
              </a:rPr>
              <a:t>agroturystyczne</a:t>
            </a:r>
            <a:r>
              <a:rPr lang="en-US" sz="3600" dirty="0">
                <a:solidFill>
                  <a:schemeClr val="bg1"/>
                </a:solidFill>
                <a:latin typeface="Abadi Extra Ligh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badi Extra Light"/>
              </a:rPr>
              <a:t>Stajnia</a:t>
            </a:r>
            <a:r>
              <a:rPr lang="en-US" sz="3600" dirty="0">
                <a:solidFill>
                  <a:schemeClr val="bg1"/>
                </a:solidFill>
                <a:latin typeface="Abadi Extra Light"/>
              </a:rPr>
              <a:t> "</a:t>
            </a:r>
            <a:r>
              <a:rPr lang="en-US" sz="3600" dirty="0" err="1">
                <a:solidFill>
                  <a:schemeClr val="bg1"/>
                </a:solidFill>
                <a:latin typeface="Abadi Extra Light"/>
              </a:rPr>
              <a:t>Stokrotka</a:t>
            </a:r>
            <a:r>
              <a:rPr lang="en-US" sz="3600" dirty="0">
                <a:solidFill>
                  <a:schemeClr val="bg1"/>
                </a:solidFill>
                <a:latin typeface="Abadi Extra Light"/>
              </a:rPr>
              <a:t>"</a:t>
            </a:r>
          </a:p>
        </p:txBody>
      </p:sp>
      <p:pic>
        <p:nvPicPr>
          <p:cNvPr id="4" name="Obraz 4" descr="Obraz zawierający zewnętrzne, trawa, ptak, drzewo&#10;&#10;Opis wygenerowany automatycznie">
            <a:extLst>
              <a:ext uri="{FF2B5EF4-FFF2-40B4-BE49-F238E27FC236}">
                <a16:creationId xmlns:a16="http://schemas.microsoft.com/office/drawing/2014/main" id="{AB1A68BD-3FA9-4983-A0E6-71D0EBAFA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289" r="14962"/>
          <a:stretch/>
        </p:blipFill>
        <p:spPr>
          <a:xfrm>
            <a:off x="6858001" y="567942"/>
            <a:ext cx="4724400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62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AC541AA-9B7A-49B2-B8F2-A9C81DB3C714}"/>
              </a:ext>
            </a:extLst>
          </p:cNvPr>
          <p:cNvSpPr txBox="1"/>
          <p:nvPr/>
        </p:nvSpPr>
        <p:spPr>
          <a:xfrm>
            <a:off x="838200" y="2411653"/>
            <a:ext cx="4952681" cy="372861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3600" dirty="0" err="1">
                <a:solidFill>
                  <a:schemeClr val="tx2"/>
                </a:solidFill>
                <a:latin typeface="Abadi Extra Light"/>
              </a:rPr>
              <a:t>Liść</a:t>
            </a:r>
            <a:r>
              <a:rPr lang="en-US" sz="3600" dirty="0">
                <a:solidFill>
                  <a:schemeClr val="tx2"/>
                </a:solidFill>
                <a:latin typeface="Abadi Extra Light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Abadi Extra Light"/>
              </a:rPr>
              <a:t>klonu</a:t>
            </a:r>
            <a:r>
              <a:rPr lang="en-US" sz="3600" dirty="0">
                <a:solidFill>
                  <a:schemeClr val="tx2"/>
                </a:solidFill>
                <a:latin typeface="Abadi Extra Light"/>
              </a:rPr>
              <a:t> – w </a:t>
            </a:r>
            <a:r>
              <a:rPr lang="en-US" sz="3600" dirty="0" err="1">
                <a:solidFill>
                  <a:schemeClr val="tx2"/>
                </a:solidFill>
                <a:latin typeface="Abadi Extra Light"/>
              </a:rPr>
              <a:t>Parku</a:t>
            </a:r>
            <a:r>
              <a:rPr lang="en-US" sz="3600" dirty="0">
                <a:solidFill>
                  <a:schemeClr val="tx2"/>
                </a:solidFill>
                <a:latin typeface="Abadi Extra Light"/>
              </a:rPr>
              <a:t> 1000 </a:t>
            </a:r>
            <a:r>
              <a:rPr lang="en-US" sz="3600" dirty="0" err="1">
                <a:solidFill>
                  <a:schemeClr val="tx2"/>
                </a:solidFill>
                <a:latin typeface="Abadi Extra Light"/>
              </a:rPr>
              <a:t>lecia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3600" dirty="0">
              <a:solidFill>
                <a:schemeClr val="tx2"/>
              </a:solidFill>
              <a:latin typeface="Abadi Extra Ligh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5352" y="0"/>
            <a:ext cx="594664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245352" y="0"/>
            <a:ext cx="59436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az 4" descr="Obraz zawierający drzewo, zewnętrzne, roślina, klon&#10;&#10;Opis wygenerowany automatycznie">
            <a:extLst>
              <a:ext uri="{FF2B5EF4-FFF2-40B4-BE49-F238E27FC236}">
                <a16:creationId xmlns:a16="http://schemas.microsoft.com/office/drawing/2014/main" id="{28E7FFED-AA5C-4C34-9681-8A063FAB3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305" r="29946"/>
          <a:stretch/>
        </p:blipFill>
        <p:spPr>
          <a:xfrm>
            <a:off x="6858001" y="567942"/>
            <a:ext cx="4724400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5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50"/>
            <a:ext cx="62546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048" y="0"/>
            <a:ext cx="6251447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B789288-E6C3-4BE0-BCBA-9C6219656F40}"/>
              </a:ext>
            </a:extLst>
          </p:cNvPr>
          <p:cNvSpPr txBox="1"/>
          <p:nvPr/>
        </p:nvSpPr>
        <p:spPr>
          <a:xfrm>
            <a:off x="838200" y="2411653"/>
            <a:ext cx="4952681" cy="372861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3600" dirty="0">
                <a:solidFill>
                  <a:schemeClr val="bg1"/>
                </a:solidFill>
                <a:latin typeface="Abadi Extra Light"/>
              </a:rPr>
              <a:t>Motyl </a:t>
            </a:r>
            <a:r>
              <a:rPr lang="en-US" sz="3600" err="1">
                <a:solidFill>
                  <a:schemeClr val="bg1"/>
                </a:solidFill>
                <a:latin typeface="Abadi Extra Light"/>
              </a:rPr>
              <a:t>na</a:t>
            </a:r>
            <a:r>
              <a:rPr lang="en-US" sz="3600" dirty="0">
                <a:solidFill>
                  <a:schemeClr val="bg1"/>
                </a:solidFill>
                <a:latin typeface="Abadi Extra Light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Abadi Extra Light"/>
              </a:rPr>
              <a:t>krzewie</a:t>
            </a:r>
            <a:r>
              <a:rPr lang="en-US" sz="3600" dirty="0">
                <a:solidFill>
                  <a:schemeClr val="bg1"/>
                </a:solidFill>
                <a:latin typeface="Abadi Extra Light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Abadi Extra Light"/>
              </a:rPr>
              <a:t>Budleja</a:t>
            </a:r>
            <a:r>
              <a:rPr lang="en-US" sz="3600" dirty="0">
                <a:solidFill>
                  <a:schemeClr val="bg1"/>
                </a:solidFill>
                <a:latin typeface="Abadi Extra Light"/>
              </a:rPr>
              <a:t> Davida w </a:t>
            </a:r>
            <a:r>
              <a:rPr lang="en-US" sz="3600" err="1">
                <a:solidFill>
                  <a:schemeClr val="bg1"/>
                </a:solidFill>
                <a:latin typeface="Abadi Extra Light"/>
              </a:rPr>
              <a:t>moim</a:t>
            </a:r>
            <a:r>
              <a:rPr lang="en-US" sz="3600" dirty="0">
                <a:solidFill>
                  <a:schemeClr val="bg1"/>
                </a:solidFill>
                <a:latin typeface="Abadi Extra Light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Abadi Extra Light"/>
              </a:rPr>
              <a:t>ogrodzie</a:t>
            </a:r>
            <a:endParaRPr lang="en-US" sz="3600">
              <a:solidFill>
                <a:schemeClr val="bg1"/>
              </a:solidFill>
              <a:latin typeface="Abadi Extra Light"/>
            </a:endParaRPr>
          </a:p>
        </p:txBody>
      </p:sp>
      <p:pic>
        <p:nvPicPr>
          <p:cNvPr id="4" name="Obraz 4" descr="Obraz zawierający kwiat, roślina&#10;&#10;Opis wygenerowany automatycznie">
            <a:extLst>
              <a:ext uri="{FF2B5EF4-FFF2-40B4-BE49-F238E27FC236}">
                <a16:creationId xmlns:a16="http://schemas.microsoft.com/office/drawing/2014/main" id="{2B1EA1E8-E3AD-4F88-9504-567B10B425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771" r="25480"/>
          <a:stretch/>
        </p:blipFill>
        <p:spPr>
          <a:xfrm>
            <a:off x="6858001" y="567942"/>
            <a:ext cx="4724400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61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8" name="Rectangle 12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2B028756-0FA5-471F-B25F-B44FA1553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8E6613BA-415A-4A35-90E0-E031E5096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9030" y="0"/>
            <a:ext cx="620296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772886C-B41D-47A1-A831-869BA0F69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5989030" y="22493"/>
            <a:ext cx="6202969" cy="6830508"/>
          </a:xfrm>
          <a:prstGeom prst="rect">
            <a:avLst/>
          </a:prstGeom>
          <a:blipFill dpi="0" rotWithShape="1">
            <a:blip r:embed="rId3">
              <a:alphaModFix amt="3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629C135-69E8-46A4-9BC7-65529C994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837" y="1061211"/>
            <a:ext cx="5077622" cy="3471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0" dirty="0" err="1">
                <a:latin typeface="Abadi Extra Light"/>
              </a:rPr>
              <a:t>Osioł</a:t>
            </a:r>
            <a:r>
              <a:rPr lang="en-US" sz="3600" b="0" dirty="0">
                <a:latin typeface="Abadi Extra Light"/>
              </a:rPr>
              <a:t> </a:t>
            </a:r>
            <a:r>
              <a:rPr lang="en-US" sz="3600" b="0" dirty="0" err="1">
                <a:latin typeface="Abadi Extra Light"/>
              </a:rPr>
              <a:t>stajnia</a:t>
            </a:r>
            <a:r>
              <a:rPr lang="en-US" sz="3600" b="0" dirty="0">
                <a:latin typeface="Abadi Extra Light"/>
              </a:rPr>
              <a:t> </a:t>
            </a:r>
            <a:r>
              <a:rPr lang="en-US" sz="3600" b="0" dirty="0" err="1">
                <a:latin typeface="Abadi Extra Light"/>
              </a:rPr>
              <a:t>stokrotka</a:t>
            </a:r>
            <a:r>
              <a:rPr lang="en-US" sz="3600" b="0" dirty="0">
                <a:latin typeface="Abadi Extra Light"/>
              </a:rPr>
              <a:t> u </a:t>
            </a:r>
            <a:r>
              <a:rPr lang="en-US" sz="3600" b="0" dirty="0" err="1">
                <a:latin typeface="Abadi Extra Light"/>
              </a:rPr>
              <a:t>Państwa</a:t>
            </a:r>
            <a:r>
              <a:rPr lang="en-US" sz="3600" b="0" dirty="0">
                <a:latin typeface="Abadi Extra Light"/>
              </a:rPr>
              <a:t> </a:t>
            </a:r>
            <a:r>
              <a:rPr lang="en-US" sz="3600" b="0" dirty="0" err="1">
                <a:latin typeface="Abadi Extra Light"/>
              </a:rPr>
              <a:t>Kilańczyków</a:t>
            </a:r>
            <a:endParaRPr lang="en-US" sz="3600" b="0" dirty="0">
              <a:latin typeface="Abadi Extra Light"/>
            </a:endParaRPr>
          </a:p>
        </p:txBody>
      </p:sp>
      <p:pic>
        <p:nvPicPr>
          <p:cNvPr id="4" name="Obraz 4" descr="Obraz zawierający niebo, zewnętrzne, ssak, stojące&#10;&#10;Opis wygenerowany automatycznie">
            <a:extLst>
              <a:ext uri="{FF2B5EF4-FFF2-40B4-BE49-F238E27FC236}">
                <a16:creationId xmlns:a16="http://schemas.microsoft.com/office/drawing/2014/main" id="{8BB13FFA-0568-4A0E-9BAC-4F74B392A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4214" r="-1" b="6783"/>
          <a:stretch/>
        </p:blipFill>
        <p:spPr>
          <a:xfrm>
            <a:off x="192044" y="7226"/>
            <a:ext cx="5723239" cy="685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71733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AnalogousFromDarkSeedLeftStep">
      <a:dk1>
        <a:srgbClr val="000000"/>
      </a:dk1>
      <a:lt1>
        <a:srgbClr val="FFFFFF"/>
      </a:lt1>
      <a:dk2>
        <a:srgbClr val="1B2430"/>
      </a:dk2>
      <a:lt2>
        <a:srgbClr val="F0F3F1"/>
      </a:lt2>
      <a:accent1>
        <a:srgbClr val="C34DA6"/>
      </a:accent1>
      <a:accent2>
        <a:srgbClr val="9D3BB1"/>
      </a:accent2>
      <a:accent3>
        <a:srgbClr val="7D4DC3"/>
      </a:accent3>
      <a:accent4>
        <a:srgbClr val="4344B5"/>
      </a:accent4>
      <a:accent5>
        <a:srgbClr val="4D7FC3"/>
      </a:accent5>
      <a:accent6>
        <a:srgbClr val="3B9EB1"/>
      </a:accent6>
      <a:hlink>
        <a:srgbClr val="3F60BF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BlockprintVTI</vt:lpstr>
      <vt:lpstr>Osobliwości przyrodnicze Bełchatowa i okolic</vt:lpstr>
      <vt:lpstr>Zdjęcie przedstawia biedronkę siedmiokropkę. Zdjęcie wykonane w Ośrodku wypoczynkowym Wawrzkowizna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Osioł stajnia stokrotka u Państwa Kilańczyków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467</cp:revision>
  <dcterms:created xsi:type="dcterms:W3CDTF">2021-04-07T16:56:37Z</dcterms:created>
  <dcterms:modified xsi:type="dcterms:W3CDTF">2021-04-07T17:52:26Z</dcterms:modified>
</cp:coreProperties>
</file>