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1" r:id="rId6"/>
    <p:sldId id="260" r:id="rId7"/>
    <p:sldId id="264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00"/>
    <a:srgbClr val="0675E4"/>
    <a:srgbClr val="03407C"/>
    <a:srgbClr val="021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BCC45C-AEBA-4612-9945-34F0A09C2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8D8C6BF-A9BA-47EA-90DE-14BBA349C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74CC6D-B3B6-4E9A-8D59-11E32DDD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4CECEB-B5AD-45F4-9118-F7471B5B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9A15DBB-0AD7-4E80-949A-49E81019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073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FA4BE3-9152-46DA-9C87-F13B3EE2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1A806A6-C8DE-4080-B0C1-A51575992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CE5266-463D-46FE-B940-62CEF72E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5D4F70-3455-4FA6-8BCE-DEF7FE3E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3F2A29-B1A0-49E9-82AE-B237CF93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309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9D3654-26A4-4553-A4AC-A2D02CE11B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6205D19-BD29-4638-A3BB-01C84CCE5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D6A435-F926-46B5-95CD-7A5294C4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3FA7BAB-FC98-4C8D-B533-A0351E2B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5F3951-15B3-4102-89B0-345C4B9C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95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22873C-EEEC-4BB7-ADBC-5051D1B0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F777F6-BA8A-4FAA-83E7-9C9367AC7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C3B60A-8969-4C1C-89BE-733D4E51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E0B597-0BEE-49DC-BE35-F4474D91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2E7CE5-27CA-4FA8-B306-75A2934A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28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7CED9E-3076-4699-ABEB-0F04BB58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E416A9-C443-4D5C-B972-D733F1A01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25A0B3-3FCC-48E3-9C48-510A7CCB4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D0CA7E-94DB-48C0-ADD4-6CFD9147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D1FE6F-596C-49BC-A92E-8BC8F489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65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B1855F-D5CC-41C4-8C92-90D0C124D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FAA575-F4BA-4B81-82D9-DBE50E03D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86176E8-21EE-4652-A73F-928C42857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E9AA6CD-C806-4425-A346-AFF36097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F295B60-0204-4623-A8B7-E3BF5910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213386C-1D93-4450-9839-76910ED9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96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DDF2D-2EF6-4F59-BBD1-C1477E8E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6E3F0F8-F7C3-48AC-A56F-2339EA268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B76BC1D-B5A6-4A1C-88E7-854DED286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2B05367-4A32-42D3-8C79-2DAD214F4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9134CC1-74AB-4867-A85B-727013D7B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6BCF2BE-3008-4EE4-AA44-74A9BAC3C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98070B4-5EDE-4383-BC92-D3F82E02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9DC4E18-ECA6-4031-8927-A9ABF851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608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F675B1-6D7B-4B0D-A28B-2EE8F213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7EB4F6-D7E3-4F79-A483-C0BE1FD6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B7CD01E-FC41-4FBB-98C5-C63CA776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F69D779-F994-4D8B-85E2-869F4A3C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801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A4C70B6-E80D-4D61-A5D8-80F94623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11C24CF-A7F8-4B80-95F5-F5055761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386D415-9D9E-4518-B9B7-2052C64D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12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5C0A2F-8FA6-444F-9CCB-23D5D8FF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3DD596-B807-4B64-8442-904195811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4F03E9-E04A-4ABD-9624-7C8F6F9E1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51D58E1-7336-4029-BC10-AE83918D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52D65E-7A84-46CC-A3D7-6A676D74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8C4B35-C35D-4329-A6E2-8290082B0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192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76BDD-547D-4BDD-A081-378461CF0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375456-24FA-4B5E-9EF8-98FD827CF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61A447E-387D-4876-9256-0CFE3899F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4AA07F4-2256-4E92-BB22-B9C637A4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257FEC9-E78F-4F9E-9077-709152D9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39DDAE-98FA-4872-9FF9-56EA537F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06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FCC8A41-F363-4362-8036-220EC7D3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513E3D9-5D33-4BA3-9DE5-7AB97266E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4EF4CD7-A9AC-4A21-88AC-AC161DB35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49BA-A831-4630-B0C3-E1D8119D03EB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B955E2-45F4-456B-A74E-36D96081D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B716E8-7260-4B19-A437-672754783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61D2E-4B15-4C0F-8C51-E149A4C2E1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784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obrapogoda24.pl/uploads/assets/697/full_Martwe_ryby_Indie.jpeg" TargetMode="External"/><Relationship Id="rId3" Type="http://schemas.openxmlformats.org/officeDocument/2006/relationships/hyperlink" Target="https://ocdn.eu/pulscms-transforms/1/MnuktkpTURBXy9mYjdlYjkwODM0ODU4ZGJhMzczNjA2N2ZhNGY0MzI5ZS5qcGeRlQMAzMzND6DNCMo" TargetMode="External"/><Relationship Id="rId7" Type="http://schemas.openxmlformats.org/officeDocument/2006/relationships/hyperlink" Target="file:///C:\Users\acer\Desktop\djskc\losie.jpeg" TargetMode="External"/><Relationship Id="rId2" Type="http://schemas.openxmlformats.org/officeDocument/2006/relationships/hyperlink" Target="https://image.freepik.com/darmowe-wektory/placzaca-ziemia_7814-8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acer\Desktop\djskc\pozar.jpg" TargetMode="External"/><Relationship Id="rId5" Type="http://schemas.openxmlformats.org/officeDocument/2006/relationships/hyperlink" Target="https://rewolucjaenergetyczna.files.wordpress.com/2014/08/smokebigallis.jpg" TargetMode="External"/><Relationship Id="rId10" Type="http://schemas.openxmlformats.org/officeDocument/2006/relationships/hyperlink" Target="https://naukawpolsce.pap.pl/sites/default/files/styles/strona_glowna_slider_750x420/public/201710/13805945_13805491.jpg?itok=NslhoX2S" TargetMode="External"/><Relationship Id="rId4" Type="http://schemas.openxmlformats.org/officeDocument/2006/relationships/hyperlink" Target="file:///C:\Users\acer\Desktop\djskc\plomyki.jpg" TargetMode="External"/><Relationship Id="rId9" Type="http://schemas.openxmlformats.org/officeDocument/2006/relationships/hyperlink" Target="https://cdn.galleries.smcloud.net/t/galleries/gf-cuCq-Qrax-baGi_panele-fotowoltaiczne-elektrownia-fotowoltaiczna-664x442-nocrop.p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2056AB-EEAB-4313-9043-7C72538FD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6134" y="2377921"/>
            <a:ext cx="6213550" cy="2821686"/>
          </a:xfrm>
        </p:spPr>
        <p:txBody>
          <a:bodyPr>
            <a:noAutofit/>
          </a:bodyPr>
          <a:lstStyle/>
          <a:p>
            <a:r>
              <a:rPr lang="pl-PL" sz="6600" b="1" dirty="0">
                <a:solidFill>
                  <a:srgbClr val="FF0000"/>
                </a:solidFill>
              </a:rPr>
              <a:t>Dbajmy o nią  bo to bardzo ważne!!!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7B918F6-5856-4E09-B03A-FD3C57311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7926" y="6404675"/>
            <a:ext cx="6039173" cy="453325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Nikola Nowatkowska klasa 5a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2F39500-B93D-4B45-B368-ED99AA4010F3}"/>
              </a:ext>
            </a:extLst>
          </p:cNvPr>
          <p:cNvSpPr txBox="1"/>
          <p:nvPr/>
        </p:nvSpPr>
        <p:spPr>
          <a:xfrm>
            <a:off x="0" y="6457890"/>
            <a:ext cx="1479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07.04.2021r.</a:t>
            </a:r>
          </a:p>
        </p:txBody>
      </p:sp>
      <p:pic>
        <p:nvPicPr>
          <p:cNvPr id="8" name="prezentacja piosenka">
            <a:hlinkClick r:id="" action="ppaction://media"/>
            <a:extLst>
              <a:ext uri="{FF2B5EF4-FFF2-40B4-BE49-F238E27FC236}">
                <a16:creationId xmlns:a16="http://schemas.microsoft.com/office/drawing/2014/main" id="{9558D9BD-42A1-4ED6-8FA9-0DE0D6446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7502" y="231098"/>
            <a:ext cx="609600" cy="6096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5006C34-8525-448E-B813-72F3BB8A3639}"/>
              </a:ext>
            </a:extLst>
          </p:cNvPr>
          <p:cNvSpPr txBox="1"/>
          <p:nvPr/>
        </p:nvSpPr>
        <p:spPr>
          <a:xfrm>
            <a:off x="9221492" y="840698"/>
            <a:ext cx="24721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dirty="0">
                <a:solidFill>
                  <a:schemeClr val="bg1"/>
                </a:solidFill>
              </a:rPr>
              <a:t>Ziemia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897441E-D2C4-47CC-8378-358218DFD4BE}"/>
              </a:ext>
            </a:extLst>
          </p:cNvPr>
          <p:cNvSpPr txBox="1"/>
          <p:nvPr/>
        </p:nvSpPr>
        <p:spPr>
          <a:xfrm>
            <a:off x="498356" y="840698"/>
            <a:ext cx="21877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dirty="0">
                <a:solidFill>
                  <a:schemeClr val="bg1"/>
                </a:solidFill>
              </a:rPr>
              <a:t>Nasza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82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2DA507-8AFD-4469-84AD-9C629E680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Spis treści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1ADD1B-38CE-459F-BE87-5CCADB3A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 Negatywny wpływ człowieka na Ziemię!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</a:rPr>
              <a:t> Jak ratować naszą Ziemię?</a:t>
            </a:r>
          </a:p>
          <a:p>
            <a:pPr marL="0" indent="0">
              <a:buNone/>
            </a:pPr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bg1"/>
                </a:solidFill>
              </a:rPr>
              <a:t>Bibliografia </a:t>
            </a:r>
          </a:p>
          <a:p>
            <a:pPr marL="0" indent="0">
              <a:buNone/>
            </a:pPr>
            <a:r>
              <a:rPr lang="pl-PL" sz="1100" dirty="0">
                <a:hlinkClick r:id="rId2"/>
              </a:rPr>
              <a:t>https://image.freepik.com/darmowe-wektory/placzaca-ziemia_7814-80.jpg</a:t>
            </a:r>
            <a:endParaRPr lang="pl-PL" sz="1100" dirty="0"/>
          </a:p>
          <a:p>
            <a:pPr marL="0" indent="0">
              <a:buNone/>
            </a:pPr>
            <a:r>
              <a:rPr lang="pl-PL" sz="1100" u="sng" dirty="0">
                <a:solidFill>
                  <a:srgbClr val="0675E4"/>
                </a:solidFill>
                <a:hlinkClick r:id="rId3"/>
              </a:rPr>
              <a:t>https://ocdn.eu/pulscms-transforms/1/MnuktkpTURBXy9mYjdlYjkwODM0ODU4ZGJhMzczNjA2N2ZhNGY0MzI5ZS5qcGeRlQMAzMzND6DNCMo</a:t>
            </a:r>
            <a:endParaRPr lang="pl-PL" sz="1100" u="sng" dirty="0">
              <a:solidFill>
                <a:srgbClr val="0675E4"/>
              </a:solidFill>
            </a:endParaRPr>
          </a:p>
          <a:p>
            <a:pPr marL="0" indent="0">
              <a:buNone/>
            </a:pPr>
            <a:r>
              <a:rPr lang="pl-PL" sz="1100" u="sng" dirty="0">
                <a:solidFill>
                  <a:srgbClr val="0675E4"/>
                </a:solidFill>
                <a:hlinkClick r:id="rId4" action="ppaction://hlinkfile"/>
              </a:rPr>
              <a:t>file:///C:/Users/acer/Desktop/djskc/plomyki.jpg</a:t>
            </a:r>
            <a:endParaRPr lang="pl-PL" sz="1100" u="sng" dirty="0">
              <a:solidFill>
                <a:srgbClr val="0675E4"/>
              </a:solidFill>
            </a:endParaRPr>
          </a:p>
          <a:p>
            <a:pPr marL="0" indent="0">
              <a:buNone/>
            </a:pPr>
            <a:r>
              <a:rPr lang="pl-PL" sz="1100" u="sng" dirty="0">
                <a:solidFill>
                  <a:srgbClr val="0675E4"/>
                </a:solidFill>
                <a:hlinkClick r:id="rId5"/>
              </a:rPr>
              <a:t>https://rewolucjaenergetyczna.files.wordpress.com/2014/08/smokebigallis.jpg</a:t>
            </a:r>
            <a:endParaRPr lang="pl-PL" sz="1100" u="sng" dirty="0">
              <a:solidFill>
                <a:srgbClr val="0675E4"/>
              </a:solidFill>
            </a:endParaRPr>
          </a:p>
          <a:p>
            <a:pPr marL="0" indent="0">
              <a:buNone/>
            </a:pPr>
            <a:r>
              <a:rPr lang="pl-PL" sz="1100" u="sng" dirty="0">
                <a:solidFill>
                  <a:srgbClr val="0675E4"/>
                </a:solidFill>
                <a:hlinkClick r:id="rId6" action="ppaction://hlinkfile"/>
              </a:rPr>
              <a:t>file:///C:/Users/acer/Desktop/djskc/pozar.jpg</a:t>
            </a:r>
            <a:endParaRPr lang="pl-PL" sz="1100" u="sng" dirty="0">
              <a:solidFill>
                <a:srgbClr val="0675E4"/>
              </a:solidFill>
            </a:endParaRPr>
          </a:p>
          <a:p>
            <a:pPr marL="0" indent="0">
              <a:buNone/>
            </a:pPr>
            <a:r>
              <a:rPr lang="pl-PL" sz="1100" u="sng" dirty="0">
                <a:solidFill>
                  <a:srgbClr val="0675E4"/>
                </a:solidFill>
                <a:hlinkClick r:id="rId7" action="ppaction://hlinkfile"/>
              </a:rPr>
              <a:t>file:///C:/Users/acer/Desktop/djskc/losie.jpeg</a:t>
            </a:r>
            <a:endParaRPr lang="pl-PL" sz="1100" u="sng" dirty="0">
              <a:solidFill>
                <a:srgbClr val="0675E4"/>
              </a:solidFill>
            </a:endParaRPr>
          </a:p>
          <a:p>
            <a:pPr marL="0" indent="0">
              <a:buNone/>
            </a:pPr>
            <a:r>
              <a:rPr lang="pl-PL" sz="1100" u="sng" dirty="0">
                <a:solidFill>
                  <a:srgbClr val="0675E4"/>
                </a:solidFill>
              </a:rPr>
              <a:t>https://www.teraz-srodowisko.pl/images/illustrations/artykul/9390_tw.jpg</a:t>
            </a:r>
          </a:p>
          <a:p>
            <a:pPr marL="0" indent="0">
              <a:buNone/>
            </a:pPr>
            <a:r>
              <a:rPr lang="pl-PL" sz="1100" u="sng" dirty="0">
                <a:solidFill>
                  <a:srgbClr val="0675E4"/>
                </a:solidFill>
                <a:hlinkClick r:id="rId8"/>
              </a:rPr>
              <a:t>https://dobrapogoda24.pl/uploads/assets/697/full_Martwe_ryby_Indie.jpeg</a:t>
            </a:r>
            <a:endParaRPr lang="pl-PL" sz="1100" u="sng" dirty="0">
              <a:solidFill>
                <a:srgbClr val="0675E4"/>
              </a:solidFill>
            </a:endParaRPr>
          </a:p>
          <a:p>
            <a:pPr marL="0" indent="0">
              <a:buNone/>
            </a:pPr>
            <a:r>
              <a:rPr lang="pl-PL" sz="1100" u="sng" dirty="0">
                <a:solidFill>
                  <a:srgbClr val="0675E4"/>
                </a:solidFill>
                <a:hlinkClick r:id="rId9"/>
              </a:rPr>
              <a:t>https://cdn.galleries.smcloud.net/t/galleries/gf-cuCq-Qrax-baGi_panele-fotowoltaiczne-elektrownia-fotowoltaiczna-664x442-nocrop.png</a:t>
            </a:r>
            <a:endParaRPr lang="pl-PL" sz="1100" u="sng" dirty="0">
              <a:solidFill>
                <a:srgbClr val="0675E4"/>
              </a:solidFill>
            </a:endParaRPr>
          </a:p>
          <a:p>
            <a:pPr marL="0" indent="0">
              <a:buNone/>
            </a:pPr>
            <a:r>
              <a:rPr lang="pl-PL" sz="1100" u="sng" dirty="0">
                <a:solidFill>
                  <a:srgbClr val="0675E4"/>
                </a:solidFill>
                <a:hlinkClick r:id="rId10"/>
              </a:rPr>
              <a:t>https://naukawpolsce.pap.pl/sites/default/files/styles/strona_glowna_slider_750x420/public/201710/13805945_13805491.jpg?itok=NslhoX2S</a:t>
            </a:r>
            <a:endParaRPr lang="pl-PL" sz="1100" u="sng" dirty="0">
              <a:solidFill>
                <a:srgbClr val="0675E4"/>
              </a:solidFill>
            </a:endParaRPr>
          </a:p>
          <a:p>
            <a:pPr marL="0" indent="0">
              <a:buNone/>
            </a:pPr>
            <a:endParaRPr lang="pl-PL" sz="1100" u="sng" dirty="0">
              <a:solidFill>
                <a:srgbClr val="0675E4"/>
              </a:solidFill>
            </a:endParaRPr>
          </a:p>
          <a:p>
            <a:pPr marL="0" indent="0">
              <a:buNone/>
            </a:pPr>
            <a:endParaRPr lang="pl-PL" sz="1100" u="sng" dirty="0">
              <a:solidFill>
                <a:srgbClr val="0675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2BC48A-9699-48AD-AB8A-90A7C838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Negatywny wpływ człowieka na Ziemię!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36CEDF-B515-4B39-A33B-BE98C1DC8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</a:rPr>
              <a:t> Zaśmiecanie Ziemi!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</a:rPr>
              <a:t> Niski procent recyklingu i utylizacji!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</a:rPr>
              <a:t> Przemysł – zanieczyszczanie powietrza!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</a:rPr>
              <a:t> Przestarzałe technologie zatruwające środowisko!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</a:rPr>
              <a:t> Zatruwanie wód różnymi związkami toksycznymi!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</a:rPr>
              <a:t> Bezmyślne marnowanie wody!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</a:rPr>
              <a:t> Zbyt duża i niepotrzebna ilość wycinanych drzew!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</a:rPr>
              <a:t> Niskie wydatki na projekty ratowania przyrody!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FF0000"/>
                </a:solidFill>
              </a:rPr>
              <a:t> Duża ilość produkcji z nieodpowiednich materiałów!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9C502EB-E1B5-426C-BB99-88CD9E940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92" y="1404730"/>
            <a:ext cx="3710608" cy="42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00">
        <p:fade/>
      </p:transition>
    </mc:Choice>
    <mc:Fallback xmlns="">
      <p:transition spd="med" advTm="1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BFEC5F-597C-4F46-BD4F-2EB5BEC93D8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Negatywny wpływ człowieka na Ziemię!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56D4BB6-25DE-489A-8D86-07D25C273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8" y="1682076"/>
            <a:ext cx="2508160" cy="2229678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310781D-8071-4473-830C-FBD99B565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62" y="1974574"/>
            <a:ext cx="2224630" cy="19371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00640F6-7827-46C3-9DAC-B0E5426F1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94" y="2142158"/>
            <a:ext cx="1585269" cy="178490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AB341FC-0B2F-48BD-A161-594C9E6B0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33" y="4607168"/>
            <a:ext cx="1962743" cy="188508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8C3804C-E967-491E-A1E5-64751E2F8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20" y="4281242"/>
            <a:ext cx="2508160" cy="222967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7E0DEA20-CCA9-4924-AEED-80BF7595A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20" y="1861746"/>
            <a:ext cx="2253683" cy="202456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3C95E654-51EA-4BF6-85AB-DECD612491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863" y="2266980"/>
            <a:ext cx="1676039" cy="1654111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1D6A3A94-7DCC-4EF6-84F7-9D0F097A7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72" y="4775541"/>
            <a:ext cx="1585269" cy="1716707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C12EE99B-1DAB-4D1E-A501-AE2CF4519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03" y="4467688"/>
            <a:ext cx="2271082" cy="202456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D1B77E6-408F-456A-A0B2-41EBAE912D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8" y="4137872"/>
            <a:ext cx="2472949" cy="23730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0C16859-1523-417E-A452-9C1A4602D4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74" y="2067341"/>
            <a:ext cx="1962743" cy="18537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43C3108-F2E2-497B-A778-148E40C207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235" y="4964145"/>
            <a:ext cx="1347667" cy="15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2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00">
        <p:fade/>
      </p:transition>
    </mc:Choice>
    <mc:Fallback>
      <p:transition spd="med" advTm="1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BFEC5F-597C-4F46-BD4F-2EB5BEC9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  <a:noFill/>
        </p:spPr>
        <p:txBody>
          <a:bodyPr/>
          <a:lstStyle/>
          <a:p>
            <a:pPr algn="ctr"/>
            <a:r>
              <a:rPr lang="pl-PL" b="1" dirty="0">
                <a:solidFill>
                  <a:srgbClr val="00B050"/>
                </a:solidFill>
              </a:rPr>
              <a:t>Jak ratować naszą Ziemię?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7E4F07-86AC-4DAC-B122-203C053D1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B050"/>
                </a:solidFill>
              </a:rPr>
              <a:t> Sortować śmieci.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B050"/>
                </a:solidFill>
              </a:rPr>
              <a:t> Recykling i utylizacja.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B050"/>
                </a:solidFill>
              </a:rPr>
              <a:t> Zakładać filtry na kominach.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B050"/>
                </a:solidFill>
              </a:rPr>
              <a:t> Budować nowoczesne fabryki.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B050"/>
                </a:solidFill>
              </a:rPr>
              <a:t> Budować nowoczesne oczyszczalnie ścieków.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B050"/>
                </a:solidFill>
              </a:rPr>
              <a:t> Oszczędzać wodę.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B050"/>
                </a:solidFill>
              </a:rPr>
              <a:t> Sadzić lasy na zrekultywowanych terenach.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B050"/>
                </a:solidFill>
              </a:rPr>
              <a:t> Pozyskiwać dotację na instytuty ratujące przyrodę.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2AFAE39-2F9D-42A1-A648-A52A634B2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30" y="948049"/>
            <a:ext cx="4846737" cy="45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BFEC5F-597C-4F46-BD4F-2EB5BEC93D8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pl-PL" dirty="0">
                <a:solidFill>
                  <a:srgbClr val="00B050"/>
                </a:solidFill>
              </a:rPr>
              <a:t>Jak ratować naszą Ziemię?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ABA8D02-3D63-42C3-B139-B706365B3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89" y="1656522"/>
            <a:ext cx="2846898" cy="222901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C552A8F-F811-4C25-9284-F15A27056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63" y="1837835"/>
            <a:ext cx="1863452" cy="204382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3A47930-E0A3-4CF8-A72C-8CDF355DC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16" y="4421842"/>
            <a:ext cx="3114681" cy="222901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D9E5196-80FE-4485-BF35-7444742B5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89" y="1910784"/>
            <a:ext cx="2183822" cy="199878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C3532A6-0373-4CBA-89F9-F35A1533B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5" y="4287463"/>
            <a:ext cx="3296044" cy="232707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5916773-F0F2-4CE6-A2E5-57B66B3C91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5" y="1408279"/>
            <a:ext cx="3296044" cy="247338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2753423-691C-498E-8F42-A9359B03E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43" y="2071229"/>
            <a:ext cx="2035759" cy="181430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03A62C2-B4EA-4B41-9B6D-0B09D2F366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98" y="4652074"/>
            <a:ext cx="2834332" cy="199878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DC6FC62-6114-42EF-9A40-029B086D78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530" y="4825034"/>
            <a:ext cx="2464172" cy="18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88B59E-EEFE-49A7-8837-E6F318E4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LOS NASZEJ PLANETY ZIEMI JEST W NASZYCH RĘKACH!!! NIE BĄDŹMY OBOJĘTNI!!!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9037A4-80A5-48AE-BF97-8EA5B56F8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1825625"/>
            <a:ext cx="1129085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sz="3200" dirty="0">
                <a:solidFill>
                  <a:srgbClr val="FF0000"/>
                </a:solidFill>
              </a:rPr>
              <a:t>Czysta Planeta to nasza przyszłość i naszych pokoleń!!!</a:t>
            </a:r>
          </a:p>
          <a:p>
            <a:pPr marL="0" indent="0">
              <a:buNone/>
            </a:pPr>
            <a:r>
              <a:rPr lang="pl-PL" sz="3200" dirty="0">
                <a:solidFill>
                  <a:srgbClr val="FF0000"/>
                </a:solidFill>
              </a:rPr>
              <a:t>Dbając o naszą Ziemię, dbasz o zdrowie swoje i swoich bliskich!!!</a:t>
            </a: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b="1" i="1" dirty="0">
                <a:solidFill>
                  <a:srgbClr val="00FF00"/>
                </a:solidFill>
              </a:rPr>
              <a:t>Prezentacja przedstawia smutne aczkolwiek prawdziwe losy Ziemi, ludzi, zwierząt i przyrody. Pragnęła bym aby koniec tej prezentacji był zarazem początkiem ku lepszemu.</a:t>
            </a:r>
          </a:p>
          <a:p>
            <a:pPr marL="0" indent="0">
              <a:buNone/>
            </a:pPr>
            <a:r>
              <a:rPr lang="pl-PL" i="1" dirty="0">
                <a:solidFill>
                  <a:srgbClr val="FF0000"/>
                </a:solidFill>
              </a:rPr>
              <a:t>                                   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                                                          </a:t>
            </a:r>
            <a:r>
              <a:rPr lang="pl-PL" sz="4000" dirty="0">
                <a:solidFill>
                  <a:schemeClr val="bg1"/>
                </a:solidFill>
              </a:rPr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337822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000">
        <p:fade/>
      </p:transition>
    </mc:Choice>
    <mc:Fallback>
      <p:transition spd="med" advTm="13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402</Words>
  <Application>Microsoft Office PowerPoint</Application>
  <PresentationFormat>Panoramiczny</PresentationFormat>
  <Paragraphs>49</Paragraphs>
  <Slides>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Motyw pakietu Office</vt:lpstr>
      <vt:lpstr>Dbajmy o nią  bo to bardzo ważne!!! </vt:lpstr>
      <vt:lpstr>Spis treści</vt:lpstr>
      <vt:lpstr>Negatywny wpływ człowieka na Ziemię!</vt:lpstr>
      <vt:lpstr>Negatywny wpływ człowieka na Ziemię!</vt:lpstr>
      <vt:lpstr>Jak ratować naszą Ziemię?</vt:lpstr>
      <vt:lpstr>Jak ratować naszą Ziemię?</vt:lpstr>
      <vt:lpstr>LOS NASZEJ PLANETY ZIEMI JEST W NASZYCH RĘKACH!!! NIE BĄDŹMY OBOJĘTNI!!!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Dbajmy o naszą Planetę bo to bardzo ważne!!!</dc:title>
  <dc:creator>Nikola Nowatkowska</dc:creator>
  <cp:lastModifiedBy>Nikola Nowatkowska</cp:lastModifiedBy>
  <cp:revision>30</cp:revision>
  <dcterms:created xsi:type="dcterms:W3CDTF">2021-04-07T20:23:46Z</dcterms:created>
  <dcterms:modified xsi:type="dcterms:W3CDTF">2021-04-08T13:29:05Z</dcterms:modified>
</cp:coreProperties>
</file>