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7" r:id="rId4"/>
  </p:sldMasterIdLst>
  <p:notesMasterIdLst>
    <p:notesMasterId r:id="rId15"/>
  </p:notesMasterIdLst>
  <p:sldIdLst>
    <p:sldId id="1864" r:id="rId5"/>
    <p:sldId id="1865" r:id="rId6"/>
    <p:sldId id="1866" r:id="rId7"/>
    <p:sldId id="1867" r:id="rId8"/>
    <p:sldId id="1869" r:id="rId9"/>
    <p:sldId id="1870" r:id="rId10"/>
    <p:sldId id="1871" r:id="rId11"/>
    <p:sldId id="1872" r:id="rId12"/>
    <p:sldId id="1874" r:id="rId13"/>
    <p:sldId id="1875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25"/>
    <a:srgbClr val="007788"/>
    <a:srgbClr val="297C2A"/>
    <a:srgbClr val="FE4387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0"/>
    <p:restoredTop sz="94663"/>
  </p:normalViewPr>
  <p:slideViewPr>
    <p:cSldViewPr snapToGrid="0">
      <p:cViewPr varScale="1">
        <p:scale>
          <a:sx n="84" d="100"/>
          <a:sy n="84" d="100"/>
        </p:scale>
        <p:origin x="782" y="77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xmlns="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xmlns="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xmlns="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8966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9BE3FD0-1382-4F0E-A01F-F6C205E7D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2641" y="3554917"/>
            <a:ext cx="6438912" cy="763083"/>
          </a:xfrm>
        </p:spPr>
        <p:txBody>
          <a:bodyPr>
            <a:noAutofit/>
          </a:bodyPr>
          <a:lstStyle>
            <a:lvl1pPr marL="0" indent="0">
              <a:buNone/>
              <a:defRPr sz="4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12640" y="2311400"/>
            <a:ext cx="5156200" cy="1117600"/>
          </a:xfrm>
        </p:spPr>
        <p:txBody>
          <a:bodyPr anchor="ctr">
            <a:normAutofit fontScale="90000"/>
          </a:bodyPr>
          <a:lstStyle>
            <a:lvl1pPr>
              <a:defRPr>
                <a:latin typeface="+mj-lt"/>
              </a:defRPr>
            </a:lvl1pPr>
          </a:lstStyle>
          <a:p>
            <a:pPr algn="l" eaLnBrk="1" hangingPunct="1"/>
            <a:r>
              <a:rPr lang="pl-PL" altLang="en-US" sz="6600" b="1" smtClean="0">
                <a:latin typeface="+mn-lt"/>
              </a:rPr>
              <a:t>Kliknij, aby edytować styl</a:t>
            </a:r>
            <a:endParaRPr lang="en-US" altLang="en-US" sz="66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85578F-CE23-4B1E-8B29-2B29EC47F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527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13624-9AD4-4B61-B3D1-7B212135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2000" b="1"/>
            </a:lvl1pPr>
            <a:lvl2pPr marL="228600" indent="-228600">
              <a:spcBef>
                <a:spcPts val="1000"/>
              </a:spcBef>
              <a:tabLst/>
              <a:defRPr sz="1800"/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19AE8D-05DC-434E-8BAB-DB7EE7462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33CCC0B9-F174-4BEA-B4A2-17F39F97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2"/>
            <a:ext cx="5334000" cy="1189038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2000" b="1"/>
            </a:lvl1pPr>
            <a:lvl2pPr marL="228600">
              <a:spcBef>
                <a:spcPts val="1000"/>
              </a:spcBef>
              <a:defRPr sz="1800"/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xmlns="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xmlns="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BEAC93-2E5F-4D18-864F-810515C36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xmlns="" id="{3F45076F-4240-4B40-8CE4-637DD751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3"/>
            <a:ext cx="5334000" cy="1189038"/>
          </a:xfr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490D68-B82F-49A4-A08B-9A8AF3A6F1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07187F-739A-422C-9E4F-F94E6DE09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87E8F-5716-4A71-B64F-EC5A742B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 indent="-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683DB48-CF57-4729-916D-E4E70143A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1200150" y="1200150"/>
            <a:ext cx="6858000" cy="44577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7668F4E-0433-49FD-9D92-3B60E9B0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4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xmlns="" id="{83D44B3A-DC81-4CDB-80B8-F943DED435E9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xmlns="" id="{151569B0-9C86-438F-A1AE-05ED60D0F265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xmlns="" id="{CCD311FE-1421-46A5-92B9-3C8A6A7F5E8C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xmlns="" id="{2B789E47-10B7-479F-B3E4-97A211C54085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5">
            <a:extLst>
              <a:ext uri="{FF2B5EF4-FFF2-40B4-BE49-F238E27FC236}">
                <a16:creationId xmlns:a16="http://schemas.microsoft.com/office/drawing/2014/main" xmlns="" id="{E771A75F-B91F-4601-B829-BEEA9E2B5912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xmlns="" id="{12BE88AE-786D-4978-8E31-4015DBC2A4C3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xmlns="" id="{315D8FE8-C69A-44FB-BD09-7F0E768518E0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xmlns="" id="{50F99163-4524-4752-96D9-AA617FC04D6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xmlns="" id="{C777E46D-D756-4BDA-A3B4-2DB1DE6E61D7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xmlns="" id="{25B709C5-D087-49F1-A8A6-2D75DE33C76B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xmlns="" id="{519D68D8-74F8-44F1-B73F-42156F9FDC23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xmlns="" id="{543E355E-5790-4E21-8382-3C55A04CB9DC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xmlns="" id="{C6494B8B-41CF-4993-B667-E00F064C385F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 5">
            <a:extLst>
              <a:ext uri="{FF2B5EF4-FFF2-40B4-BE49-F238E27FC236}">
                <a16:creationId xmlns:a16="http://schemas.microsoft.com/office/drawing/2014/main" xmlns="" id="{C4265E16-2BDF-4C97-8374-E88DBA6F3A72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xmlns="" id="{066F27C5-C1F6-4034-8DFE-3FD5C1AC0452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xmlns="" id="{2831DC9A-E543-4101-A138-7EFCEC705713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xmlns="" id="{48394A84-CE37-4002-93F8-44426484CDA8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xmlns="" id="{B961E482-D999-4A66-AD86-3542D3D18CF4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xmlns="" id="{B3AB249E-9AC7-4283-9819-84552EE8DA60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Freeform 5">
            <a:extLst>
              <a:ext uri="{FF2B5EF4-FFF2-40B4-BE49-F238E27FC236}">
                <a16:creationId xmlns:a16="http://schemas.microsoft.com/office/drawing/2014/main" xmlns="" id="{143194C4-B8D5-40E8-AA29-09CCFCCB1AAD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5">
            <a:extLst>
              <a:ext uri="{FF2B5EF4-FFF2-40B4-BE49-F238E27FC236}">
                <a16:creationId xmlns:a16="http://schemas.microsoft.com/office/drawing/2014/main" xmlns="" id="{7D46313C-EB02-4047-89F6-D334E1D6555E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xmlns="" id="{9D574720-4432-414F-A755-2165DB6A12B1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xmlns="" id="{60DBF99C-FDEF-4EB8-BEB3-6016CF556C4E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Freeform 5">
            <a:extLst>
              <a:ext uri="{FF2B5EF4-FFF2-40B4-BE49-F238E27FC236}">
                <a16:creationId xmlns:a16="http://schemas.microsoft.com/office/drawing/2014/main" xmlns="" id="{F9BECBFC-E4BA-40A6-9C5C-2A5A5DF6702C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Freeform 5">
            <a:extLst>
              <a:ext uri="{FF2B5EF4-FFF2-40B4-BE49-F238E27FC236}">
                <a16:creationId xmlns:a16="http://schemas.microsoft.com/office/drawing/2014/main" xmlns="" id="{083D96D8-F927-4368-82B6-DF0B012BEAB0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xmlns="" id="{C2459E27-74A6-4C11-B416-60F8ACAF5632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xmlns="" id="{EE8740CA-03F5-4DE6-A689-9CF8CD6403FD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xmlns="" id="{5EB10864-3F2A-490B-9AD9-34D31A12605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 5">
            <a:extLst>
              <a:ext uri="{FF2B5EF4-FFF2-40B4-BE49-F238E27FC236}">
                <a16:creationId xmlns:a16="http://schemas.microsoft.com/office/drawing/2014/main" xmlns="" id="{CA75FFEE-499C-4285-A7E5-05E7568C3C07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Freeform 5">
            <a:extLst>
              <a:ext uri="{FF2B5EF4-FFF2-40B4-BE49-F238E27FC236}">
                <a16:creationId xmlns:a16="http://schemas.microsoft.com/office/drawing/2014/main" xmlns="" id="{8932D4FB-D460-4F89-84DC-C0E9B85A0925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5">
            <a:extLst>
              <a:ext uri="{FF2B5EF4-FFF2-40B4-BE49-F238E27FC236}">
                <a16:creationId xmlns:a16="http://schemas.microsoft.com/office/drawing/2014/main" xmlns="" id="{D74F4718-2831-43DD-B0C3-FFFAF19748B8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xmlns="" id="{520F6E80-8A84-4DB2-A47F-74399197A10E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Freeform 5">
            <a:extLst>
              <a:ext uri="{FF2B5EF4-FFF2-40B4-BE49-F238E27FC236}">
                <a16:creationId xmlns:a16="http://schemas.microsoft.com/office/drawing/2014/main" xmlns="" id="{6741FEE2-217E-4F02-A93D-3EC0B83DDFDF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Freeform 5">
            <a:extLst>
              <a:ext uri="{FF2B5EF4-FFF2-40B4-BE49-F238E27FC236}">
                <a16:creationId xmlns:a16="http://schemas.microsoft.com/office/drawing/2014/main" xmlns="" id="{5AAF5A42-C6C0-4FAC-BE66-8AEB7C834AA4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xmlns="" id="{4A6B066C-DCAA-422A-9702-95152A0B04C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9" name="Freeform 5">
            <a:extLst>
              <a:ext uri="{FF2B5EF4-FFF2-40B4-BE49-F238E27FC236}">
                <a16:creationId xmlns:a16="http://schemas.microsoft.com/office/drawing/2014/main" xmlns="" id="{C1DD997A-6B6A-49DA-83B4-A6974F09A420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1" name="Freeform 5">
            <a:extLst>
              <a:ext uri="{FF2B5EF4-FFF2-40B4-BE49-F238E27FC236}">
                <a16:creationId xmlns:a16="http://schemas.microsoft.com/office/drawing/2014/main" xmlns="" id="{17A31390-9BB8-4FE9-8FAB-88549A24175C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3" name="Freeform 5">
            <a:extLst>
              <a:ext uri="{FF2B5EF4-FFF2-40B4-BE49-F238E27FC236}">
                <a16:creationId xmlns:a16="http://schemas.microsoft.com/office/drawing/2014/main" xmlns="" id="{20FAE2A1-8F27-49B8-8541-3C13B47AD6AC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5" name="Freeform 5">
            <a:extLst>
              <a:ext uri="{FF2B5EF4-FFF2-40B4-BE49-F238E27FC236}">
                <a16:creationId xmlns:a16="http://schemas.microsoft.com/office/drawing/2014/main" xmlns="" id="{2F19ADC6-9832-4580-9A14-D1B481D11E29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xmlns="" id="{C1561070-E604-473F-8E55-B4502DA7BD6D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9" name="Freeform 5">
            <a:extLst>
              <a:ext uri="{FF2B5EF4-FFF2-40B4-BE49-F238E27FC236}">
                <a16:creationId xmlns:a16="http://schemas.microsoft.com/office/drawing/2014/main" xmlns="" id="{4669F3F3-7F13-41B1-98EA-A04A88CE469C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1" name="Freeform 5">
            <a:extLst>
              <a:ext uri="{FF2B5EF4-FFF2-40B4-BE49-F238E27FC236}">
                <a16:creationId xmlns:a16="http://schemas.microsoft.com/office/drawing/2014/main" xmlns="" id="{42BD7F25-AB3C-4D00-977B-E773BA10807B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3" name="Freeform 5">
            <a:extLst>
              <a:ext uri="{FF2B5EF4-FFF2-40B4-BE49-F238E27FC236}">
                <a16:creationId xmlns:a16="http://schemas.microsoft.com/office/drawing/2014/main" xmlns="" id="{7B466185-3DA7-4D33-85BF-EAAB4125456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" name="Freeform 5">
            <a:extLst>
              <a:ext uri="{FF2B5EF4-FFF2-40B4-BE49-F238E27FC236}">
                <a16:creationId xmlns:a16="http://schemas.microsoft.com/office/drawing/2014/main" xmlns="" id="{067FBB6E-9FD4-4A30-8C7C-B36C4AA32A09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" name="Freeform 5">
            <a:extLst>
              <a:ext uri="{FF2B5EF4-FFF2-40B4-BE49-F238E27FC236}">
                <a16:creationId xmlns:a16="http://schemas.microsoft.com/office/drawing/2014/main" xmlns="" id="{0D0C4E3C-A37B-4027-B20D-46357FB3665E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9" name="Freeform 5">
            <a:extLst>
              <a:ext uri="{FF2B5EF4-FFF2-40B4-BE49-F238E27FC236}">
                <a16:creationId xmlns:a16="http://schemas.microsoft.com/office/drawing/2014/main" xmlns="" id="{0FD2391E-D304-4294-8A05-6EC9E58FC417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1" name="Freeform 5">
            <a:extLst>
              <a:ext uri="{FF2B5EF4-FFF2-40B4-BE49-F238E27FC236}">
                <a16:creationId xmlns:a16="http://schemas.microsoft.com/office/drawing/2014/main" xmlns="" id="{079D2452-BC77-4742-AB7B-30508A68E3C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3" name="Freeform 5">
            <a:extLst>
              <a:ext uri="{FF2B5EF4-FFF2-40B4-BE49-F238E27FC236}">
                <a16:creationId xmlns:a16="http://schemas.microsoft.com/office/drawing/2014/main" xmlns="" id="{7BCEC5E2-D648-46C8-8C64-94FDDCE7685B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" name="Freeform 5">
            <a:extLst>
              <a:ext uri="{FF2B5EF4-FFF2-40B4-BE49-F238E27FC236}">
                <a16:creationId xmlns:a16="http://schemas.microsoft.com/office/drawing/2014/main" xmlns="" id="{6E6770F7-8B3D-46A2-BB80-73A1D63F34D1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7" name="Freeform 5">
            <a:extLst>
              <a:ext uri="{FF2B5EF4-FFF2-40B4-BE49-F238E27FC236}">
                <a16:creationId xmlns:a16="http://schemas.microsoft.com/office/drawing/2014/main" xmlns="" id="{DA305386-2CA9-4CB1-B6C1-3B6D7F722A4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9" name="Freeform 5">
            <a:extLst>
              <a:ext uri="{FF2B5EF4-FFF2-40B4-BE49-F238E27FC236}">
                <a16:creationId xmlns:a16="http://schemas.microsoft.com/office/drawing/2014/main" xmlns="" id="{7F1BBA34-10D4-44F3-AE4C-203CE5E635E3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1" name="Freeform 5">
            <a:extLst>
              <a:ext uri="{FF2B5EF4-FFF2-40B4-BE49-F238E27FC236}">
                <a16:creationId xmlns:a16="http://schemas.microsoft.com/office/drawing/2014/main" xmlns="" id="{3E3BBB0A-F44B-4418-9AB5-90C76F47B65C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3" name="Freeform 5">
            <a:extLst>
              <a:ext uri="{FF2B5EF4-FFF2-40B4-BE49-F238E27FC236}">
                <a16:creationId xmlns:a16="http://schemas.microsoft.com/office/drawing/2014/main" xmlns="" id="{786EAD10-8FDE-4463-AB44-FA22D4E08EB6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" name="Freeform 5">
            <a:extLst>
              <a:ext uri="{FF2B5EF4-FFF2-40B4-BE49-F238E27FC236}">
                <a16:creationId xmlns:a16="http://schemas.microsoft.com/office/drawing/2014/main" xmlns="" id="{F7762CAA-ACEF-45F9-9F8B-D4F10B020BC3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7" name="Freeform 5">
            <a:extLst>
              <a:ext uri="{FF2B5EF4-FFF2-40B4-BE49-F238E27FC236}">
                <a16:creationId xmlns:a16="http://schemas.microsoft.com/office/drawing/2014/main" xmlns="" id="{386FE2DA-52B1-4946-89A1-7E807D6B8820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9" name="Freeform 5">
            <a:extLst>
              <a:ext uri="{FF2B5EF4-FFF2-40B4-BE49-F238E27FC236}">
                <a16:creationId xmlns:a16="http://schemas.microsoft.com/office/drawing/2014/main" xmlns="" id="{630CDC40-690A-4572-8E6C-F852F589C734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1" name="Freeform 5">
            <a:extLst>
              <a:ext uri="{FF2B5EF4-FFF2-40B4-BE49-F238E27FC236}">
                <a16:creationId xmlns:a16="http://schemas.microsoft.com/office/drawing/2014/main" xmlns="" id="{0CBE04A5-557D-4ED8-9367-4965DF872CB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3" name="Freeform 5">
            <a:extLst>
              <a:ext uri="{FF2B5EF4-FFF2-40B4-BE49-F238E27FC236}">
                <a16:creationId xmlns:a16="http://schemas.microsoft.com/office/drawing/2014/main" xmlns="" id="{18C1D1A8-8F8A-49D6-AD02-B410DE26F0BE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" name="Freeform 5">
            <a:extLst>
              <a:ext uri="{FF2B5EF4-FFF2-40B4-BE49-F238E27FC236}">
                <a16:creationId xmlns:a16="http://schemas.microsoft.com/office/drawing/2014/main" xmlns="" id="{0919F9FD-AAF0-47C3-BF09-F46DC2147B65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7" name="Freeform 5">
            <a:extLst>
              <a:ext uri="{FF2B5EF4-FFF2-40B4-BE49-F238E27FC236}">
                <a16:creationId xmlns:a16="http://schemas.microsoft.com/office/drawing/2014/main" xmlns="" id="{37375F0B-BC73-4249-8F6A-670E30ED9D64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9" name="Freeform 5">
            <a:extLst>
              <a:ext uri="{FF2B5EF4-FFF2-40B4-BE49-F238E27FC236}">
                <a16:creationId xmlns:a16="http://schemas.microsoft.com/office/drawing/2014/main" xmlns="" id="{21E5C0A4-FAA3-4924-9412-BBA867E80D39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1" name="Freeform 5">
            <a:extLst>
              <a:ext uri="{FF2B5EF4-FFF2-40B4-BE49-F238E27FC236}">
                <a16:creationId xmlns:a16="http://schemas.microsoft.com/office/drawing/2014/main" xmlns="" id="{DA9355A1-AFF3-49B5-8161-79FD9B4B2D1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xmlns="" id="{2DC4114B-0609-4C4D-B543-47A78CCD924E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xmlns="" id="{F4991A45-6BE7-41F5-A26B-FEDE1476FA01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1E524AC6-1148-4420-9876-811DD3A6CFA3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3FB0D408-43F7-461D-BFDF-08A3F869B01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xmlns="" id="{3BFEC4BA-AD08-41E5-B485-5D76779BD22C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xmlns="" id="{DCADCEEA-F24D-44AB-922F-8772E0343F65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xmlns="" id="{A787DE99-F548-4F27-BD73-008223ADC626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xmlns="" id="{7684DD24-7DDA-4D86-9D3A-4AF92794D2AB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xmlns="" id="{1B9B85DC-2B9F-4D61-8259-DFBAE7153C86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xmlns="" id="{A3C2DDF8-77DE-44E7-82EB-BD2B109B8FDF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xmlns="" id="{FA74D4D0-7595-4C86-991E-ACC5FA41CC6C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xmlns="" id="{23157884-97DA-4B49-BAA8-4F244EF8688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xmlns="" id="{07CDB3B0-5CB6-43DA-A0C1-5990C23AB10D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xmlns="" id="{A932886D-EB20-4026-9D6E-687F61B1AA23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xmlns="" id="{3E812D95-DE21-4AE5-8F40-2DB182F3DEB9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xmlns="" id="{210B2D4F-6E86-4287-8EA1-EA3A728A112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xmlns="" id="{1E976474-73A7-4C5B-9BBB-2F877FE899E6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xmlns="" id="{465A6564-AC40-4493-A583-1FFB6C3E9DD9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xmlns="" id="{6954C064-7CB0-4288-BE96-E91AC7F876F2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xmlns="" id="{90BB86D8-7370-4CF9-8DCC-597757CFC2FB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xmlns="" id="{D8B61089-5F8D-4533-AFA2-5E4CFABC7955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xmlns="" id="{C3DAA582-A4E2-4D0D-9142-F0A4E91DF0FF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xmlns="" id="{0330153D-7AC7-4FEE-B014-E16DDA9F990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xmlns="" id="{9FE05360-0BAD-4CD0-912B-2EFB0A93B25F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xmlns="" id="{2BB69768-4BF4-4369-941D-7F83EA731EC1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xmlns="" id="{51F585F2-FB0F-4846-9CD2-11F7FF96FD9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xmlns="" id="{CBE3430D-F606-4308-B49E-D9AAD7125090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xmlns="" id="{DBCBDCF3-6847-4191-A872-E8389FEBE08D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xmlns="" id="{1F7B483D-EB1A-45B5-B1AD-0EAE7F64763C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xmlns="" id="{B3466B6D-9C19-4F9A-8173-BC98E52B1023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xmlns="" id="{9C4E25A9-A7F7-4238-B98D-A72344849620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5">
            <a:extLst>
              <a:ext uri="{FF2B5EF4-FFF2-40B4-BE49-F238E27FC236}">
                <a16:creationId xmlns:a16="http://schemas.microsoft.com/office/drawing/2014/main" xmlns="" id="{582162BB-6F36-41B5-B5AD-B7FD4177E530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xmlns="" id="{652516D9-F1FA-4063-ADA2-9B081A2D5A2E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xmlns="" id="{1C6A6B49-4641-48E9-8819-769AAE00B198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xmlns="" id="{B1530B27-CB32-4FD6-ADCD-696B9A77D606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xmlns="" id="{BAFEEEB6-FF84-414F-A371-D3F809A1C86D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xmlns="" id="{0F8F801F-06E9-4E1C-A137-226729983354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xmlns="" id="{3062C679-537B-4565-B111-60C31A15ACF4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xmlns="" id="{887EEB3A-4213-464A-87A3-D2DAF47421F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xmlns="" id="{ADC86261-F90C-45E0-A168-7581A8C02C38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 5">
            <a:extLst>
              <a:ext uri="{FF2B5EF4-FFF2-40B4-BE49-F238E27FC236}">
                <a16:creationId xmlns:a16="http://schemas.microsoft.com/office/drawing/2014/main" xmlns="" id="{504DD272-AA18-4EE6-AA29-9F6F74F23909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xmlns="" id="{8BCD198C-85D1-4065-9D67-82D3B38E1C37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xmlns="" id="{2900C489-4586-4F04-BD13-FF483556032E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xmlns="" id="{FFF75EF5-F4A4-47DF-B2E8-27AF735DAE67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xmlns="" id="{0C8AD0A5-DBDC-4519-871E-FE913951AE59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xmlns="" id="{5417658F-66B2-4FE7-A854-CC3AE0F7EB74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Freeform 5">
            <a:extLst>
              <a:ext uri="{FF2B5EF4-FFF2-40B4-BE49-F238E27FC236}">
                <a16:creationId xmlns:a16="http://schemas.microsoft.com/office/drawing/2014/main" xmlns="" id="{A81C42B8-9501-457C-9DBC-BA397001DE6B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5">
            <a:extLst>
              <a:ext uri="{FF2B5EF4-FFF2-40B4-BE49-F238E27FC236}">
                <a16:creationId xmlns:a16="http://schemas.microsoft.com/office/drawing/2014/main" xmlns="" id="{1E20BB75-9E81-42DF-B4BF-5B6987919CEC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xmlns="" id="{D01EE500-D7A1-4352-BAD2-B850ACC4BC6A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xmlns="" id="{1587723F-EB9C-433F-ACA5-343CDE53B4C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Freeform 5">
            <a:extLst>
              <a:ext uri="{FF2B5EF4-FFF2-40B4-BE49-F238E27FC236}">
                <a16:creationId xmlns:a16="http://schemas.microsoft.com/office/drawing/2014/main" xmlns="" id="{3B89FD7D-E9C3-4C00-9808-59AAFB03163F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Freeform 5">
            <a:extLst>
              <a:ext uri="{FF2B5EF4-FFF2-40B4-BE49-F238E27FC236}">
                <a16:creationId xmlns:a16="http://schemas.microsoft.com/office/drawing/2014/main" xmlns="" id="{6E04DD36-8E16-472A-941F-022D2E9A88A8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xmlns="" id="{12E1B3B0-875B-4233-B21E-CFCC3D054FB2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xmlns="" id="{EEFA6ADA-AE04-43D9-AEBA-6D4B6101D19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xmlns="" id="{EF5B0E26-2791-4B14-B592-172C2FAC6FE5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 5">
            <a:extLst>
              <a:ext uri="{FF2B5EF4-FFF2-40B4-BE49-F238E27FC236}">
                <a16:creationId xmlns:a16="http://schemas.microsoft.com/office/drawing/2014/main" xmlns="" id="{7CDA8C23-F3D0-475C-8B0B-D2483AECFAB8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Freeform 5">
            <a:extLst>
              <a:ext uri="{FF2B5EF4-FFF2-40B4-BE49-F238E27FC236}">
                <a16:creationId xmlns:a16="http://schemas.microsoft.com/office/drawing/2014/main" xmlns="" id="{A6895141-163A-4201-B333-6467D533F440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5">
            <a:extLst>
              <a:ext uri="{FF2B5EF4-FFF2-40B4-BE49-F238E27FC236}">
                <a16:creationId xmlns:a16="http://schemas.microsoft.com/office/drawing/2014/main" xmlns="" id="{96857859-9A05-4D31-8334-CDC677051A05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xmlns="" id="{EBBC59FD-BB44-465C-9882-47450B890D9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Freeform 5">
            <a:extLst>
              <a:ext uri="{FF2B5EF4-FFF2-40B4-BE49-F238E27FC236}">
                <a16:creationId xmlns:a16="http://schemas.microsoft.com/office/drawing/2014/main" xmlns="" id="{B55E93B0-6435-4CBB-9B59-5C2C61984C86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Freeform 5">
            <a:extLst>
              <a:ext uri="{FF2B5EF4-FFF2-40B4-BE49-F238E27FC236}">
                <a16:creationId xmlns:a16="http://schemas.microsoft.com/office/drawing/2014/main" xmlns="" id="{CB08B145-8F37-4A8A-A4CE-4438007E168A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xmlns="" id="{3B0D020A-90FC-400F-B7B5-63FC994068E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8B4846-4E60-4E5B-9695-28F923D1D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91440" tIns="0" rIns="9144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8AAE41-A985-425A-934D-615BBE360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4/30/2021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702" r:id="rId3"/>
    <p:sldLayoutId id="2147483699" r:id="rId4"/>
    <p:sldLayoutId id="2147483701" r:id="rId5"/>
    <p:sldLayoutId id="2147483700" r:id="rId6"/>
    <p:sldLayoutId id="2147483703" r:id="rId7"/>
    <p:sldLayoutId id="2147483690" r:id="rId8"/>
    <p:sldLayoutId id="2147483704" r:id="rId9"/>
    <p:sldLayoutId id="2147483691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ED2DB031-9003-4F74-A88F-FE2A2ABABC7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373880" y="2311400"/>
            <a:ext cx="7528560" cy="2235200"/>
          </a:xfrm>
        </p:spPr>
        <p:txBody>
          <a:bodyPr anchor="ctr">
            <a:noAutofit/>
          </a:bodyPr>
          <a:lstStyle/>
          <a:p>
            <a:pPr algn="ctr"/>
            <a:r>
              <a:rPr lang="ru-RU" sz="13000" b="1" dirty="0" smtClean="0">
                <a:ln w="57150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Москва</a:t>
            </a:r>
            <a:endParaRPr lang="en-US" altLang="en-US" sz="13000" b="1" dirty="0">
              <a:ln w="57150">
                <a:solidFill>
                  <a:srgbClr val="FFFF00"/>
                </a:solidFill>
              </a:ln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747760" y="5349240"/>
            <a:ext cx="3246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Karolina Godlewska</a:t>
            </a:r>
          </a:p>
          <a:p>
            <a:r>
              <a:rPr lang="pl-PL" sz="2400" dirty="0" smtClean="0"/>
              <a:t>Weronika Mocarska</a:t>
            </a:r>
          </a:p>
          <a:p>
            <a:r>
              <a:rPr lang="pl-PL" sz="2400" dirty="0" smtClean="0"/>
              <a:t>Wiktoria Jankowska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538554" y="1857494"/>
            <a:ext cx="687483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15000" b="1" dirty="0" smtClean="0">
                <a:ln w="5715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0"/>
                  <a:tileRect/>
                </a:gradFill>
              </a:rPr>
              <a:t>КОНЕЦ</a:t>
            </a:r>
            <a:endParaRPr lang="pl-PL" sz="15000" b="1" dirty="0">
              <a:ln w="57150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6200000" scaled="0"/>
                <a:tileRect/>
              </a:gra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47511" y="5941814"/>
            <a:ext cx="390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https://slideplayer.pl/slide/10470432/</a:t>
            </a:r>
            <a:endParaRPr lang="pl-PL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1" y="594361"/>
            <a:ext cx="2529839" cy="615553"/>
          </a:xfrm>
        </p:spPr>
        <p:txBody>
          <a:bodyPr/>
          <a:lstStyle/>
          <a:p>
            <a:r>
              <a:rPr lang="az-Cyrl-AZ" dirty="0" smtClean="0">
                <a:solidFill>
                  <a:srgbClr val="FFFF00"/>
                </a:solidFill>
              </a:rPr>
              <a:t>Допуск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289561" y="1432561"/>
            <a:ext cx="9706134" cy="3362902"/>
          </a:xfrm>
        </p:spPr>
        <p:txBody>
          <a:bodyPr/>
          <a:lstStyle/>
          <a:p>
            <a:pPr algn="l"/>
            <a:r>
              <a:rPr lang="ru-RU" sz="3200" dirty="0" smtClean="0"/>
              <a:t>Москва - столица России и самый большой город этой страны. Население - 12,6 миллиона человек. Один из важнейших политических, экономических, культурных, религиозных, финансовых, образовательных, коммуникационных и туристических центров России. Москва является резиденцией высших государственных органов России, включая президента, парламент и правительство.</a:t>
            </a:r>
            <a:endParaRPr lang="pl-PL" sz="3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361" y="746761"/>
            <a:ext cx="2331719" cy="677108"/>
          </a:xfrm>
        </p:spPr>
        <p:txBody>
          <a:bodyPr/>
          <a:lstStyle/>
          <a:p>
            <a:pPr algn="l"/>
            <a:r>
              <a:rPr lang="az-Cyrl-AZ" sz="4400" dirty="0" smtClean="0">
                <a:solidFill>
                  <a:srgbClr val="FFFF00"/>
                </a:solidFill>
              </a:rPr>
              <a:t>История</a:t>
            </a:r>
            <a:endParaRPr lang="pl-PL" sz="4400" dirty="0">
              <a:solidFill>
                <a:srgbClr val="FFFF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289561" y="1463040"/>
            <a:ext cx="4754879" cy="4754879"/>
          </a:xfrm>
        </p:spPr>
        <p:txBody>
          <a:bodyPr/>
          <a:lstStyle/>
          <a:p>
            <a:pPr algn="l"/>
            <a:r>
              <a:rPr lang="ru-RU" sz="2400" b="1" dirty="0" smtClean="0"/>
              <a:t>Ежи Долгоруки</a:t>
            </a:r>
            <a:r>
              <a:rPr lang="ru-RU" sz="2400" dirty="0" smtClean="0"/>
              <a:t> построил на реке город-крепость. Первые записи датируются 1147 годом, и именно эта дата считается датой основания города. Москва имеет богатую историю взаимопроникновения культур Востока и Запада. У поляков тоже есть своя визитная карточка в истории города. Они были единственными, кто покорил Москву, где в XVII веке два года располагались ее салоны.</a:t>
            </a:r>
            <a:endParaRPr lang="pl-PL" sz="2400" dirty="0"/>
          </a:p>
        </p:txBody>
      </p:sp>
      <p:pic>
        <p:nvPicPr>
          <p:cNvPr id="18434" name="Picture 2" descr="Flaga Moskwy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78137">
            <a:off x="6228721" y="699924"/>
            <a:ext cx="3269181" cy="2179454"/>
          </a:xfrm>
          <a:prstGeom prst="rect">
            <a:avLst/>
          </a:prstGeom>
          <a:noFill/>
        </p:spPr>
      </p:pic>
      <p:pic>
        <p:nvPicPr>
          <p:cNvPr id="18436" name="Picture 4" descr="Herb Moskwy - Wikiw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0734">
            <a:off x="9250680" y="2781934"/>
            <a:ext cx="2392680" cy="283858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8078438" y="5469374"/>
            <a:ext cx="1730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000" dirty="0" smtClean="0"/>
              <a:t>Герб Москвы</a:t>
            </a:r>
            <a:endParaRPr lang="pl-PL" sz="2000" dirty="0"/>
          </a:p>
        </p:txBody>
      </p:sp>
      <p:sp>
        <p:nvSpPr>
          <p:cNvPr id="8" name="Prostokąt 7"/>
          <p:cNvSpPr/>
          <p:nvPr/>
        </p:nvSpPr>
        <p:spPr>
          <a:xfrm>
            <a:off x="7176692" y="3168134"/>
            <a:ext cx="2044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dirty="0" smtClean="0"/>
              <a:t>Московский флаг</a:t>
            </a:r>
            <a:endParaRPr lang="pl-PL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2"/>
          </p:nvPr>
        </p:nvSpPr>
        <p:spPr>
          <a:xfrm>
            <a:off x="337027" y="1203305"/>
            <a:ext cx="7799387" cy="1534757"/>
          </a:xfrm>
        </p:spPr>
        <p:txBody>
          <a:bodyPr/>
          <a:lstStyle/>
          <a:p>
            <a:pPr algn="l"/>
            <a:r>
              <a:rPr lang="ru-RU" sz="2400" dirty="0" smtClean="0"/>
              <a:t>Москва расположена на берегу Москвы-реки в Восточной Европе, на границе Смоленской-Московской площади, Московско-Окской равнины и Мещорской низменности.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9560" y="395267"/>
            <a:ext cx="8610600" cy="564853"/>
          </a:xfrm>
        </p:spPr>
        <p:txBody>
          <a:bodyPr/>
          <a:lstStyle/>
          <a:p>
            <a:r>
              <a:rPr lang="az-Cyrl-AZ" dirty="0" smtClean="0"/>
              <a:t>Расположение города</a:t>
            </a:r>
            <a:endParaRPr lang="pl-P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45915" t="49791" r="23631" b="19167"/>
          <a:stretch>
            <a:fillRect/>
          </a:stretch>
        </p:blipFill>
        <p:spPr bwMode="auto">
          <a:xfrm>
            <a:off x="5727990" y="2484120"/>
            <a:ext cx="5823930" cy="333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1727812" y="3930134"/>
            <a:ext cx="248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 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1708500" y="3747254"/>
            <a:ext cx="4021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dirty="0" smtClean="0"/>
              <a:t>Москва на карте России</a:t>
            </a: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OSKWA - URLOPUJEMY na Urlop, Wczasy, Wakac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274320"/>
            <a:ext cx="11582400" cy="6339282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947167" y="485894"/>
            <a:ext cx="7250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800" b="1" dirty="0" smtClean="0">
                <a:solidFill>
                  <a:schemeClr val="bg2"/>
                </a:solidFill>
              </a:rPr>
              <a:t>ДОСТОПРИМЕЧАТЕЛЬНОСТИ МОСКВЫ</a:t>
            </a:r>
            <a:endParaRPr lang="pl-PL"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/>
              <a:t>Город-крепость на холме на левом берегу Москвы-реки. Его общая площадь составляет 28 га. Это цитадель с княжескими постройками, церквями и административными зданиями.</a:t>
            </a:r>
            <a:endParaRPr lang="pl-PL" sz="3200" dirty="0"/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0"/>
          </p:nvPr>
        </p:nvSpPr>
        <p:spPr>
          <a:xfrm>
            <a:off x="6979920" y="609283"/>
            <a:ext cx="4572000" cy="5113336"/>
          </a:xfrm>
        </p:spPr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 smtClean="0"/>
              <a:t>Московский Кремль</a:t>
            </a:r>
            <a:endParaRPr lang="pl-PL" dirty="0"/>
          </a:p>
        </p:txBody>
      </p:sp>
      <p:pic>
        <p:nvPicPr>
          <p:cNvPr id="6" name="Picture 2" descr="Moskiewski Krem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3640" y="1905000"/>
            <a:ext cx="5135880" cy="382084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30547"/>
            <a:ext cx="12192000" cy="738664"/>
          </a:xfrm>
        </p:spPr>
        <p:txBody>
          <a:bodyPr/>
          <a:lstStyle/>
          <a:p>
            <a:r>
              <a:rPr lang="az-Cyrl-AZ" sz="4800" dirty="0" smtClean="0">
                <a:solidFill>
                  <a:srgbClr val="FF0000"/>
                </a:solidFill>
              </a:rPr>
              <a:t>Красный квадрат</a:t>
            </a:r>
            <a:endParaRPr lang="pl-PL" sz="4800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02921" y="1478281"/>
            <a:ext cx="5638799" cy="3317182"/>
          </a:xfrm>
        </p:spPr>
        <p:txBody>
          <a:bodyPr/>
          <a:lstStyle/>
          <a:p>
            <a:pPr algn="l"/>
            <a:r>
              <a:rPr lang="pl-PL" sz="2800" dirty="0" smtClean="0"/>
              <a:t>.</a:t>
            </a:r>
            <a:r>
              <a:rPr lang="ru-RU" sz="2800" dirty="0" smtClean="0"/>
              <a:t> Самая известная площадь Москвы, расположенная в центре города у Кремля.  Это 330 м в длину и 70 м в ширину.</a:t>
            </a:r>
            <a:endParaRPr lang="pl-PL" sz="2800" dirty="0"/>
          </a:p>
        </p:txBody>
      </p:sp>
      <p:pic>
        <p:nvPicPr>
          <p:cNvPr id="24578" name="Picture 2" descr="Moskwa - Plac Czerwony, matrioszki i najokazalsze metro świata | Happy life  p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5040" y="2202319"/>
            <a:ext cx="5897879" cy="39453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18160" y="655320"/>
            <a:ext cx="7132320" cy="1189038"/>
          </a:xfrm>
        </p:spPr>
        <p:txBody>
          <a:bodyPr/>
          <a:lstStyle/>
          <a:p>
            <a:r>
              <a:rPr lang="ru-RU" dirty="0" smtClean="0"/>
              <a:t>Московский универмаг с 1893 года.</a:t>
            </a:r>
            <a:endParaRPr lang="pl-PL" dirty="0"/>
          </a:p>
        </p:txBody>
      </p:sp>
      <p:pic>
        <p:nvPicPr>
          <p:cNvPr id="26626" name="Picture 2" descr="Wierchnije Torgowyje Riady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384" y="1820862"/>
            <a:ext cx="6945735" cy="45494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erkiew Wasyla Błogosławionego w Moskwie (Rosja) - kościół na Placu  Czerwony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0360" y="1234120"/>
            <a:ext cx="3982865" cy="513619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 smtClean="0"/>
              <a:t>Собор Василия Блаженного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762000" y="1417320"/>
            <a:ext cx="3931920" cy="4937760"/>
          </a:xfrm>
        </p:spPr>
        <p:txBody>
          <a:bodyPr/>
          <a:lstStyle/>
          <a:p>
            <a:r>
              <a:rPr lang="ru-RU" sz="2400" dirty="0" smtClean="0"/>
              <a:t>Собор в Москве расположен на Красной площади рядом с Кремлем. Построен царем Иваном Грозным в 1555–1561 годах в ознаменование победы в войне с казанскими татарами и взятия их столицы - города Казани.</a:t>
            </a:r>
            <a:endParaRPr lang="pl-PL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10230868_win32">
  <a:themeElements>
    <a:clrScheme name="Custom 14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0078D4"/>
      </a:accent1>
      <a:accent2>
        <a:srgbClr val="007788"/>
      </a:accent2>
      <a:accent3>
        <a:srgbClr val="297C2A"/>
      </a:accent3>
      <a:accent4>
        <a:srgbClr val="FF2625"/>
      </a:accent4>
      <a:accent5>
        <a:srgbClr val="FE4387"/>
      </a:accent5>
      <a:accent6>
        <a:srgbClr val="D7D7D7"/>
      </a:accent6>
      <a:hlink>
        <a:srgbClr val="51E5FF"/>
      </a:hlink>
      <a:folHlink>
        <a:srgbClr val="0078D4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panic Heritage Template_LW_v2" id="{305F3CB5-DAFC-47B1-A1A2-5F7FD2458A84}" vid="{65144770-9016-4FAC-934C-5E9A9429981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D318041-50D7-4E47-9BD9-FE885E42AC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DE35A0-28ED-4D42-9357-DCB6A1C51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4119F0-3CE7-4464-96A2-DC738A807A4F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tf10230868_win32</Template>
  <TotalTime>0</TotalTime>
  <Words>259</Words>
  <Application>Microsoft Office PowerPoint</Application>
  <PresentationFormat>Panoramiczny</PresentationFormat>
  <Paragraphs>25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Segoe UI</vt:lpstr>
      <vt:lpstr>tf10230868_win32</vt:lpstr>
      <vt:lpstr>Москва</vt:lpstr>
      <vt:lpstr>Допуск</vt:lpstr>
      <vt:lpstr>История</vt:lpstr>
      <vt:lpstr>Расположение города</vt:lpstr>
      <vt:lpstr>Prezentacja programu PowerPoint</vt:lpstr>
      <vt:lpstr>Московский Кремль</vt:lpstr>
      <vt:lpstr>Красный квадрат</vt:lpstr>
      <vt:lpstr>Московский универмаг с 1893 года.</vt:lpstr>
      <vt:lpstr>Собор Василия Блаженного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2021-03-31T10:43:34Z</dcterms:created>
  <dcterms:modified xsi:type="dcterms:W3CDTF">2021-04-30T15:17:45Z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