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Dopalaczom i używkom mówimy nie!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Paweł Czyżewski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18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16459" cy="63750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459" y="0"/>
            <a:ext cx="5051800" cy="637504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176776" y="4066718"/>
            <a:ext cx="4262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Nie pozwól przejąć im nad tobą kontroli, ponieważ może się to skończyć bardzo źle.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8332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2596" y="1772142"/>
            <a:ext cx="10396882" cy="1151965"/>
          </a:xfrm>
        </p:spPr>
        <p:txBody>
          <a:bodyPr/>
          <a:lstStyle/>
          <a:p>
            <a:r>
              <a:rPr lang="pl-PL" dirty="0" smtClean="0"/>
              <a:t>Bądź od nich silniejszy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062176" y="438137"/>
            <a:ext cx="3177302" cy="448856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61" y="292410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60610"/>
            <a:ext cx="10396882" cy="1296852"/>
          </a:xfrm>
        </p:spPr>
        <p:txBody>
          <a:bodyPr/>
          <a:lstStyle/>
          <a:p>
            <a:r>
              <a:rPr lang="pl-PL" dirty="0" smtClean="0"/>
              <a:t>Statystyki uzależnień w kraju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685800" y="3992452"/>
            <a:ext cx="10394707" cy="138213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Według ostatnich danych Głównego Urzędu Statystycznego z 2017 roku w Polsce zarejestrowano 202 zgony, a w 2016 roku – 204 zgony, których przyczyną były narkotyki. Dane z 2017 roku pokazują, że ofiarami śmiertelnych </a:t>
            </a:r>
            <a:r>
              <a:rPr lang="pl-PL" dirty="0" err="1"/>
              <a:t>przedawkowań</a:t>
            </a:r>
            <a:r>
              <a:rPr lang="pl-PL" dirty="0"/>
              <a:t> w naszym kraju są przede wszystkim mężczyźni (73% przypadków).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99" y="1966554"/>
            <a:ext cx="4241308" cy="15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Alkohol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Naukowo udowodniono, że spożywany w nadmiarze </a:t>
            </a:r>
            <a:r>
              <a:rPr lang="pl-PL" b="1" dirty="0"/>
              <a:t>alkohol</a:t>
            </a:r>
            <a:r>
              <a:rPr lang="pl-PL" dirty="0"/>
              <a:t> zwiększa ciśnienie tętnicze i powoduje niekorzystne zmiany w naczyniach krwionośnych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61" y="474205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Alkohol wpływ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Alkohol obniża napięcie dolnego zwieracza przełyku. Tym sposobem sprzyja rozwojowi oraz zaostrzeniu </a:t>
            </a:r>
            <a:r>
              <a:rPr lang="pl-PL" dirty="0" err="1"/>
              <a:t>refluksu</a:t>
            </a:r>
            <a:r>
              <a:rPr lang="pl-PL" dirty="0"/>
              <a:t> żołądkowo – przełykowego.</a:t>
            </a:r>
          </a:p>
        </p:txBody>
      </p:sp>
      <p:sp>
        <p:nvSpPr>
          <p:cNvPr id="4" name="AutoShape 2" descr="Alkohol - wpływ na organizm oraz kaloryczność - Testosterone Wiedza"/>
          <p:cNvSpPr>
            <a:spLocks noChangeAspect="1" noChangeArrowheads="1"/>
          </p:cNvSpPr>
          <p:nvPr/>
        </p:nvSpPr>
        <p:spPr bwMode="auto">
          <a:xfrm>
            <a:off x="1540099" y="2037953"/>
            <a:ext cx="1100070" cy="11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73" y="530717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Statystyki Uzależnień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1741424"/>
            <a:ext cx="10394707" cy="3311189"/>
          </a:xfrm>
        </p:spPr>
        <p:txBody>
          <a:bodyPr/>
          <a:lstStyle/>
          <a:p>
            <a:r>
              <a:rPr lang="pl-PL" dirty="0"/>
              <a:t>Z najnowszych badań wynika także, że nadużywanie alkoholu dotyczy ponad 2,5 mln Polaków. W rodzinach z problemem alkoholowym żyje 3-4 mln osób, w tym 1,5-2 mln dzieci. Z kolei 700-900 tys. osób w naszym kraju jest uzależnionych od alkoholu.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532" y="3952391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Narkotyk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/>
              <a:t>Narkotyk </a:t>
            </a:r>
            <a:r>
              <a:rPr lang="pl-PL" dirty="0" smtClean="0"/>
              <a:t>– </a:t>
            </a:r>
            <a:r>
              <a:rPr lang="pl-PL" dirty="0"/>
              <a:t>potoczna nazwa niektórych substancji psychoaktywnych działających na ośrodkowy układ </a:t>
            </a:r>
            <a:r>
              <a:rPr lang="pl-PL" dirty="0" smtClean="0"/>
              <a:t>nerwowy. </a:t>
            </a:r>
            <a:r>
              <a:rPr lang="pl-PL" dirty="0"/>
              <a:t>Ze względu na poglądy społeczne, różnice kulturowe, stany prawne itp. nie ma jednoznacznej definicji słowa narkotyk. Narkotykami nazywa się:</a:t>
            </a:r>
          </a:p>
          <a:p>
            <a:endParaRPr lang="pl-PL" dirty="0"/>
          </a:p>
          <a:p>
            <a:r>
              <a:rPr lang="pl-PL" dirty="0"/>
              <a:t>substancje, których regularne przyjmowanie prowadzi do uzależnienia fizycznego, m.in. </a:t>
            </a:r>
            <a:r>
              <a:rPr lang="pl-PL" dirty="0" err="1"/>
              <a:t>opioidy</a:t>
            </a:r>
            <a:r>
              <a:rPr lang="pl-PL" dirty="0"/>
              <a:t> (np. morfina, heroina, fentanyl), niektóre </a:t>
            </a:r>
            <a:r>
              <a:rPr lang="pl-PL" dirty="0" err="1"/>
              <a:t>benzodiazepiny</a:t>
            </a:r>
            <a:endParaRPr lang="pl-PL" dirty="0"/>
          </a:p>
          <a:p>
            <a:r>
              <a:rPr lang="pl-PL" dirty="0"/>
              <a:t>wszystkie substancje psychotropowe, które aktualnie są </a:t>
            </a:r>
            <a:r>
              <a:rPr lang="pl-PL" dirty="0" smtClean="0"/>
              <a:t>nielegalne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923" y="946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Kofeina-narkotyk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kofeina to substancja psychoaktywna zaklasyfikowana do grupy stymulantów. Znaczy to między innymi, iż działa pobudzająco na ośrodkowy układ nerwowy. Wrażliwość na działanie kofeiny w głównej mierze wynika z indywidualnego zestawu genów, które posiadamy.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480" y="407531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Dwa główne i najbardziej znane rodzaje narkotyków, to: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narkotyki miękkie, np. marihuana, haszysz, LSD, grzyby halucynogenne, </a:t>
            </a:r>
            <a:r>
              <a:rPr lang="pl-PL" dirty="0" err="1"/>
              <a:t>ecstasy</a:t>
            </a:r>
            <a:r>
              <a:rPr lang="pl-PL" dirty="0"/>
              <a:t>,</a:t>
            </a:r>
          </a:p>
          <a:p>
            <a:r>
              <a:rPr lang="pl-PL" dirty="0"/>
              <a:t>narkotyki twarde, np. amfetamina, kokaina, opiaty.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783" y="3423137"/>
            <a:ext cx="3271569" cy="21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32654" cy="643943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8788" y="15701"/>
            <a:ext cx="276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/>
              <a:t>Dziękuje za uwagę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0889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Dopalacz?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„Dopalacz”, czy „dopalacze” to termin nieposiadający charakteru naukowego. Używa się go potocznie, dla nazwania grupy różnych substancji lub ich mieszanek o rzekomym bądź faktycznym działaniu psychoaktywnym, nieznajdujących się na liście substancji kontrolowanych przepisami ustawy o przeciwdziałaniu narkomanii.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162" y="6858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"/>
            <a:ext cx="11719775" cy="560231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1445" y="515868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Nie pozwól przejąć im kontroli nad tobą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94017" cy="558943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5267459"/>
            <a:ext cx="11822806" cy="106894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Większość dopalaczy zawiera substancję silnie stymulującą, która obciąża układ krążenia, powodując przyspieszenie rytmu serca i podwyższenie ciśnienia krwi. Dlatego długotrwałe stosowanie dopalaczy może powodować uszkodzenie serca i naczyń krwionośnych, problemy z oddychaniem, śpiączkę, a nawet śmierć.</a:t>
            </a:r>
          </a:p>
        </p:txBody>
      </p:sp>
    </p:spTree>
    <p:extLst>
      <p:ext uri="{BB962C8B-B14F-4D97-AF65-F5344CB8AC3E}">
        <p14:creationId xmlns:p14="http://schemas.microsoft.com/office/powerpoint/2010/main" val="32046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2098686"/>
            <a:ext cx="10394707" cy="3062396"/>
          </a:xfrm>
        </p:spPr>
        <p:txBody>
          <a:bodyPr/>
          <a:lstStyle/>
          <a:p>
            <a:r>
              <a:rPr lang="pl-PL" dirty="0"/>
              <a:t>Wśród objawów, które mogą świadczyć o zażyciu dopalaczy, można wymienić ponadto: nadmierną potliwość, oczopląs, szczękościsk, nudności, wymioty, omamy słuchowe i wzrokowe, stany lękowe, nagły wzrost ciśnienia tętniczego, rozrywający ból głowy, migotanie przedsionków.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2309"/>
            <a:ext cx="5743977" cy="7712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76" y="5602308"/>
            <a:ext cx="5962919" cy="7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711" y="5463862"/>
            <a:ext cx="10396882" cy="1151965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Nie pozwól sobie umrzeć, bo choć  nie zdajesz sobie sprawy, dla niektórych jesteś wschodem i zachodem słońca.</a:t>
            </a: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55324" cy="56157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324" y="0"/>
            <a:ext cx="8551572" cy="56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405" y="5589431"/>
            <a:ext cx="10396882" cy="81136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Codzienną modlitwą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18997" cy="55851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997" y="-1"/>
            <a:ext cx="3000778" cy="24985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997" y="2498500"/>
            <a:ext cx="3000778" cy="1600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997" y="4098700"/>
            <a:ext cx="3000778" cy="14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5615188"/>
            <a:ext cx="10396882" cy="70833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Porannym chlebem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81138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950" y="5615189"/>
            <a:ext cx="10396882" cy="721217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Wszystkim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1524" cy="561518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524" y="0"/>
            <a:ext cx="5499279" cy="56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65</TotalTime>
  <Words>478</Words>
  <Application>Microsoft Office PowerPoint</Application>
  <PresentationFormat>Panoramiczny</PresentationFormat>
  <Paragraphs>33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2" baseType="lpstr">
      <vt:lpstr>Arial</vt:lpstr>
      <vt:lpstr>Impact</vt:lpstr>
      <vt:lpstr>Wydarzenie główne</vt:lpstr>
      <vt:lpstr>Dopalaczom i używkom mówimy nie!</vt:lpstr>
      <vt:lpstr>Co to jest Dopalacz?</vt:lpstr>
      <vt:lpstr>Nie pozwól przejąć im kontroli nad tobą</vt:lpstr>
      <vt:lpstr>Prezentacja programu PowerPoint</vt:lpstr>
      <vt:lpstr>Objawy:</vt:lpstr>
      <vt:lpstr>Nie pozwól sobie umrzeć, bo choć  nie zdajesz sobie sprawy, dla niektórych jesteś wschodem i zachodem słońca.</vt:lpstr>
      <vt:lpstr>Codzienną modlitwą</vt:lpstr>
      <vt:lpstr>Porannym chlebem</vt:lpstr>
      <vt:lpstr>Wszystkim</vt:lpstr>
      <vt:lpstr>Prezentacja programu PowerPoint</vt:lpstr>
      <vt:lpstr>Bądź od nich silniejszy</vt:lpstr>
      <vt:lpstr>Statystyki uzależnień w kraju</vt:lpstr>
      <vt:lpstr>Alkohol</vt:lpstr>
      <vt:lpstr>Alkohol wpływ</vt:lpstr>
      <vt:lpstr>Statystyki Uzależnień</vt:lpstr>
      <vt:lpstr>Narkotyk</vt:lpstr>
      <vt:lpstr>Kofeina-narkotyk</vt:lpstr>
      <vt:lpstr>Dwa główne i najbardziej znane rodzaje narkotyków, to: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Dopalaczom i używkom mówimy nie!</dc:title>
  <dc:creator>Leszek</dc:creator>
  <cp:lastModifiedBy>Leszek</cp:lastModifiedBy>
  <cp:revision>9</cp:revision>
  <dcterms:created xsi:type="dcterms:W3CDTF">2021-03-31T08:02:14Z</dcterms:created>
  <dcterms:modified xsi:type="dcterms:W3CDTF">2021-04-07T08:25:28Z</dcterms:modified>
</cp:coreProperties>
</file>