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76" r:id="rId2"/>
    <p:sldId id="256" r:id="rId3"/>
    <p:sldId id="257" r:id="rId4"/>
    <p:sldId id="272" r:id="rId5"/>
    <p:sldId id="258" r:id="rId6"/>
    <p:sldId id="259" r:id="rId7"/>
    <p:sldId id="260" r:id="rId8"/>
    <p:sldId id="273" r:id="rId9"/>
    <p:sldId id="261" r:id="rId10"/>
    <p:sldId id="262" r:id="rId11"/>
    <p:sldId id="270" r:id="rId12"/>
    <p:sldId id="274" r:id="rId13"/>
    <p:sldId id="265" r:id="rId14"/>
    <p:sldId id="266" r:id="rId15"/>
    <p:sldId id="267" r:id="rId16"/>
    <p:sldId id="268" r:id="rId17"/>
    <p:sldId id="269" r:id="rId18"/>
    <p:sldId id="275" r:id="rId19"/>
    <p:sldId id="271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323E0-6C09-465E-B8F3-71EEC15A8343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ECEF1-A26D-4124-A585-374E26EB9A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9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859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0313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2366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1467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75837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036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248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2595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370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1898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968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1983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820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506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5562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06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5459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A90F79-D841-4440-99A9-55432DA07982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E2389E-9840-4F34-B374-E4BA4BE39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0482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0EA77D87-7832-4BF5-8B15-3C2FAFBF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438859" cy="3391085"/>
          </a:xfrm>
        </p:spPr>
        <p:txBody>
          <a:bodyPr>
            <a:normAutofit fontScale="90000"/>
          </a:bodyPr>
          <a:lstStyle/>
          <a:p>
            <a:r>
              <a:rPr lang="sk-SK" dirty="0"/>
              <a:t>Ahoj Tretiaci, Štvrtáci ! Skontrolujte a overte si svoje vedomosti z Vlastivedy. Vyskúšajte si súťaž ako v TV. Vezmite si pero a papier, sadnite si a pusťte tento test. Odpovede si zapisujte a skontrolujte s rodičom, kamarátom.  </a:t>
            </a:r>
          </a:p>
        </p:txBody>
      </p:sp>
    </p:spTree>
    <p:extLst>
      <p:ext uri="{BB962C8B-B14F-4D97-AF65-F5344CB8AC3E}">
        <p14:creationId xmlns:p14="http://schemas.microsoft.com/office/powerpoint/2010/main" xmlns="" val="253730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6C3A1F-B20F-4BA2-B665-16AE9347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Zisti čo je na obrázku ?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xmlns="" id="{25BDBBFA-FF92-4D4C-9684-6B3AE834F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6383" y="2286000"/>
            <a:ext cx="4505739" cy="3491948"/>
          </a:xfrm>
          <a:prstGeom prst="rect">
            <a:avLst/>
          </a:prstGeom>
          <a:effectLst>
            <a:glow rad="482600">
              <a:schemeClr val="accent1">
                <a:alpha val="78000"/>
              </a:schemeClr>
            </a:glow>
            <a:outerShdw blurRad="977900" dist="495300" dir="3840000" sx="69000" sy="69000" algn="ctr" rotWithShape="0">
              <a:srgbClr val="000000">
                <a:alpha val="68000"/>
              </a:srgbClr>
            </a:outerShdw>
            <a:reflection blurRad="165100" stA="45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6438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xmlns="" id="{FB356DB4-3E77-42B5-AE02-7A01E33ECC4C}"/>
              </a:ext>
            </a:extLst>
          </p:cNvPr>
          <p:cNvSpPr/>
          <p:nvPr/>
        </p:nvSpPr>
        <p:spPr>
          <a:xfrm>
            <a:off x="1113184" y="808383"/>
            <a:ext cx="705033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/>
              <a:t>Označ ktorý z obrázkov je Bratislavský hrad ?</a:t>
            </a:r>
          </a:p>
          <a:p>
            <a:r>
              <a:rPr lang="sk-SK" dirty="0"/>
              <a:t>                                                                         </a:t>
            </a:r>
          </a:p>
          <a:p>
            <a:r>
              <a:rPr lang="sk-SK" dirty="0"/>
              <a:t>                                                                               B </a:t>
            </a:r>
          </a:p>
          <a:p>
            <a:endParaRPr lang="sk-SK" dirty="0"/>
          </a:p>
          <a:p>
            <a:r>
              <a:rPr lang="sk-SK" dirty="0"/>
              <a:t>A</a:t>
            </a:r>
          </a:p>
          <a:p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2962845A-2C63-4182-AD7B-D901C732A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84" y="1417151"/>
            <a:ext cx="2450804" cy="1700931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F11972C9-C2AD-4AB0-AC08-CBA3101A9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79" y="1279820"/>
            <a:ext cx="2475191" cy="184724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83AB5E94-A696-477B-B5E4-616B928E2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778" y="4055165"/>
            <a:ext cx="2667000" cy="17145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11570746-E5B1-4281-B077-308D1F292232}"/>
              </a:ext>
            </a:extLst>
          </p:cNvPr>
          <p:cNvSpPr txBox="1"/>
          <p:nvPr/>
        </p:nvSpPr>
        <p:spPr>
          <a:xfrm>
            <a:off x="5963479" y="4055165"/>
            <a:ext cx="37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DC982F7E-930A-4741-B707-3B5652D21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797" y="3912497"/>
            <a:ext cx="2619375" cy="1743075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E3884BCD-17BC-42F7-AFBF-7986FB2D2285}"/>
              </a:ext>
            </a:extLst>
          </p:cNvPr>
          <p:cNvSpPr txBox="1"/>
          <p:nvPr/>
        </p:nvSpPr>
        <p:spPr>
          <a:xfrm>
            <a:off x="1616765" y="478403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xmlns="" val="2765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147CA4-4AA2-4F7E-B940-B4F9B3D4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Vieš ktorý je najvyšší hrad Slovenska 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DB13CFF-22F8-4EC9-A318-85BDFB180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A, Bratislavský</a:t>
            </a:r>
          </a:p>
          <a:p>
            <a:r>
              <a:rPr lang="sk-SK" dirty="0"/>
              <a:t>B, Spišský</a:t>
            </a:r>
          </a:p>
          <a:p>
            <a:r>
              <a:rPr lang="sk-SK" dirty="0"/>
              <a:t>C, Krásnohorský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855480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367E38-B0CD-4C6A-B7D0-79A38857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Vyber kto je terajším prezidentom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AA49E15-C56D-43D9-BB2A-2A32A95D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sk-SK" dirty="0"/>
              <a:t>1,                                                2, 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E659B96D-9872-4200-B6F3-C10DFE627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54" y="2556932"/>
            <a:ext cx="2317268" cy="253190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76E5CF63-7C09-44AB-85FA-A7554839A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19" y="2556932"/>
            <a:ext cx="2096951" cy="25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722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B0F10D-2484-4791-82FF-F5292B54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Označ ktorými peniazmi by si platil v obchode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52A30EC-6358-4A33-89E7-AFFA4F009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A, Euro                                    B, Slovenská koruna  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C, Dolár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1F732366-E7C7-4800-8A8E-9D4957154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469" y="2556931"/>
            <a:ext cx="1590261" cy="144522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CFCA1BC2-DE8A-4306-8A73-EDCF96E1B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104" y="2556932"/>
            <a:ext cx="1971263" cy="157480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F51FC449-0204-451B-8332-57DEA7678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529" y="4430643"/>
            <a:ext cx="1600202" cy="14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37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F5FE25-D7EC-4084-AE4C-6CD4D5B2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Vyber čomu sa venovala osobnosť na obrázku (viac správnych odpovedí)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AA021DE-7A44-4AD7-AF45-7E30A4E48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A, maliar</a:t>
            </a:r>
          </a:p>
          <a:p>
            <a:r>
              <a:rPr lang="sk-SK" dirty="0"/>
              <a:t>B, fyzik</a:t>
            </a:r>
          </a:p>
          <a:p>
            <a:r>
              <a:rPr lang="sk-SK" dirty="0"/>
              <a:t>C, tvorca slovenského jazyka</a:t>
            </a:r>
          </a:p>
          <a:p>
            <a:r>
              <a:rPr lang="sk-SK" dirty="0"/>
              <a:t>D, fotograf</a:t>
            </a:r>
          </a:p>
          <a:p>
            <a:r>
              <a:rPr lang="sk-SK" dirty="0"/>
              <a:t>E, spisovateľ</a:t>
            </a:r>
          </a:p>
          <a:p>
            <a:r>
              <a:rPr lang="sk-SK" dirty="0"/>
              <a:t>F, učiteľ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1EFBB316-E775-465E-8E46-7C0715B99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156" y="2737816"/>
            <a:ext cx="2372140" cy="31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20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998D21-BF19-49A2-9A1F-942A43F2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99677"/>
          </a:xfrm>
        </p:spPr>
        <p:txBody>
          <a:bodyPr>
            <a:normAutofit/>
          </a:bodyPr>
          <a:lstStyle/>
          <a:p>
            <a:r>
              <a:rPr lang="sk-SK" sz="3600" b="1" dirty="0"/>
              <a:t>Vieš ktoré pohorie je na obrázku ?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xmlns="" id="{E666B900-1FC8-4E7D-8245-7FDAD74E8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617" y="2557670"/>
            <a:ext cx="4903305" cy="331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834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B8BA95-FF0D-48C9-A016-2E4362A42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Vyber a priraď štít k pohoriu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6EF481F-C515-400D-8661-6CE588579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1. Lomnický štít</a:t>
            </a:r>
          </a:p>
          <a:p>
            <a:r>
              <a:rPr lang="sk-SK" dirty="0"/>
              <a:t>2.  Ďumbier                                                                 a, Vysoké Tatry</a:t>
            </a:r>
          </a:p>
          <a:p>
            <a:r>
              <a:rPr lang="sk-SK" dirty="0"/>
              <a:t>3. Veľký </a:t>
            </a:r>
            <a:r>
              <a:rPr lang="sk-SK" dirty="0" err="1"/>
              <a:t>Rozsutec</a:t>
            </a:r>
            <a:r>
              <a:rPr lang="sk-SK" dirty="0"/>
              <a:t>                                                        b, Nízke Tatry</a:t>
            </a:r>
          </a:p>
          <a:p>
            <a:r>
              <a:rPr lang="sk-SK" dirty="0"/>
              <a:t>4. Gerlachovský štít                                                      c, Malá Fatra    </a:t>
            </a:r>
          </a:p>
          <a:p>
            <a:r>
              <a:rPr lang="sk-SK" dirty="0"/>
              <a:t>5. Chopok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1669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6CDAE1F-C642-45FD-A9D8-5787BBDF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Označ najvyšší vrch Nízkych Tatier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34D84B4-F7A7-425B-BA1C-0118737E7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1. Chopok</a:t>
            </a:r>
          </a:p>
          <a:p>
            <a:r>
              <a:rPr lang="sk-SK" dirty="0"/>
              <a:t>2. Ďumbier</a:t>
            </a:r>
          </a:p>
          <a:p>
            <a:r>
              <a:rPr lang="sk-SK" dirty="0"/>
              <a:t>3. Kráľova </a:t>
            </a:r>
            <a:r>
              <a:rPr lang="sk-SK" dirty="0" err="1"/>
              <a:t>Hola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00077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281AFB-4B57-459E-B7F3-2A7CD5DC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Ktorá trojica riek pretká Slovenskom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E3355D3-A9EB-40B7-B967-40588EC58D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/>
              <a:t>1. Vltava, Dunaj, Orava</a:t>
            </a:r>
          </a:p>
          <a:p>
            <a:r>
              <a:rPr lang="sk-SK" dirty="0"/>
              <a:t>2. Labe, Hron, Dunaj</a:t>
            </a:r>
          </a:p>
          <a:p>
            <a:r>
              <a:rPr lang="sk-SK" dirty="0"/>
              <a:t>3. Dunaj, Váh, Hron</a:t>
            </a:r>
          </a:p>
          <a:p>
            <a:r>
              <a:rPr lang="sk-SK" dirty="0"/>
              <a:t>4. Váh, Labe, Dunaj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44DC61A4-4AAC-4529-A12B-22AC704B17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Vieš ktorá rieka je najdlhšia ?</a:t>
            </a:r>
          </a:p>
          <a:p>
            <a:r>
              <a:rPr lang="sk-SK" dirty="0"/>
              <a:t>A, Hron</a:t>
            </a:r>
          </a:p>
          <a:p>
            <a:r>
              <a:rPr lang="sk-SK" dirty="0"/>
              <a:t>B, Dunaj</a:t>
            </a:r>
          </a:p>
          <a:p>
            <a:r>
              <a:rPr lang="sk-SK" dirty="0"/>
              <a:t>C, Váh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0240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2AE4CF-B875-490C-BCDC-13FB15B9E5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800" dirty="0"/>
              <a:t>Čo ja viem-</a:t>
            </a:r>
            <a:br>
              <a:rPr lang="sk-SK" sz="4800" dirty="0"/>
            </a:br>
            <a:r>
              <a:rPr lang="sk-SK" sz="4800" dirty="0"/>
              <a:t>Slovensko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4CB18E5-341D-4AFB-87E4-6A0293E148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Vedomostno-zábavný kvíz</a:t>
            </a:r>
          </a:p>
          <a:p>
            <a:endParaRPr lang="sk-SK" dirty="0"/>
          </a:p>
          <a:p>
            <a:pPr algn="r"/>
            <a:r>
              <a:rPr lang="sk-SK" sz="1200" dirty="0"/>
              <a:t>Spracovanie </a:t>
            </a:r>
            <a:r>
              <a:rPr lang="sk-SK" sz="1200" dirty="0" err="1"/>
              <a:t>Kulišková</a:t>
            </a:r>
            <a:r>
              <a:rPr lang="sk-SK" sz="1200" dirty="0"/>
              <a:t>, Mináriková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650543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9FEB5C4-4C43-40A8-8548-6318F77292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Koniec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7166980-F8B0-4E65-A8F4-67A897DAC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Zvládol si to </a:t>
            </a:r>
            <a:r>
              <a:rPr lang="sk-SK" dirty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54866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9AF53D-E371-47F6-9213-F5F520E7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Ktoré z miest je hlavným mestom SR 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5E34C57-BD1E-401C-8921-33ED0439A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A, Košice</a:t>
            </a:r>
          </a:p>
          <a:p>
            <a:r>
              <a:rPr lang="sk-SK" dirty="0"/>
              <a:t>B, Banská Bystrica</a:t>
            </a:r>
          </a:p>
          <a:p>
            <a:r>
              <a:rPr lang="sk-SK" dirty="0"/>
              <a:t>C, Bratislava</a:t>
            </a:r>
          </a:p>
        </p:txBody>
      </p:sp>
    </p:spTree>
    <p:extLst>
      <p:ext uri="{BB962C8B-B14F-4D97-AF65-F5344CB8AC3E}">
        <p14:creationId xmlns:p14="http://schemas.microsoft.com/office/powerpoint/2010/main" xmlns="" val="338782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30CA34B-E06B-488A-AF92-B5CE87C2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Ktoré je tretie najväčšie mesto 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E32DA69-4D05-4BC8-BFFB-7578ED0D7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A, Prešov</a:t>
            </a:r>
          </a:p>
          <a:p>
            <a:r>
              <a:rPr lang="sk-SK" dirty="0"/>
              <a:t>B, Žilina</a:t>
            </a:r>
          </a:p>
          <a:p>
            <a:r>
              <a:rPr lang="sk-SK" dirty="0"/>
              <a:t>C, Banská Bystrica</a:t>
            </a:r>
          </a:p>
        </p:txBody>
      </p:sp>
    </p:spTree>
    <p:extLst>
      <p:ext uri="{BB962C8B-B14F-4D97-AF65-F5344CB8AC3E}">
        <p14:creationId xmlns:p14="http://schemas.microsoft.com/office/powerpoint/2010/main" xmlns="" val="264469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FBEF7A-F870-4834-B250-40CFB9A4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Vyber vlajku a znak Slovenskej republiky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xmlns="" id="{CF4BD9CC-C15A-4995-BA5D-D71302BD7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9216" y="4049505"/>
            <a:ext cx="1627739" cy="108318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3685B164-B7B5-4E61-A0E7-C6A05067E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309" y="4086671"/>
            <a:ext cx="1183880" cy="167246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1D567334-EACC-43C9-860C-2D109EF47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295" y="2653439"/>
            <a:ext cx="967408" cy="108318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A736560E-73B0-4D1C-8BB5-DB8D3289A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808" y="2604415"/>
            <a:ext cx="1563756" cy="1163839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5882B549-88A0-4FA2-81D9-760913A99A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0129" y="4086671"/>
            <a:ext cx="1627739" cy="1014471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21177CB6-75E8-41CB-BCAC-29DA339CA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6309" y="2490633"/>
            <a:ext cx="1183881" cy="1163838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78702A83-30B2-4823-B4DA-87DD6A8A2BEF}"/>
              </a:ext>
            </a:extLst>
          </p:cNvPr>
          <p:cNvSpPr txBox="1"/>
          <p:nvPr/>
        </p:nvSpPr>
        <p:spPr>
          <a:xfrm>
            <a:off x="3260035" y="3021496"/>
            <a:ext cx="24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b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xmlns="" id="{2AABC435-35F5-436B-8F1E-CBD2F5A99BA7}"/>
              </a:ext>
            </a:extLst>
          </p:cNvPr>
          <p:cNvSpPr txBox="1"/>
          <p:nvPr/>
        </p:nvSpPr>
        <p:spPr>
          <a:xfrm>
            <a:off x="4880129" y="3021496"/>
            <a:ext cx="33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16E4963B-FEF7-4A17-9811-8456C98385BC}"/>
              </a:ext>
            </a:extLst>
          </p:cNvPr>
          <p:cNvSpPr txBox="1"/>
          <p:nvPr/>
        </p:nvSpPr>
        <p:spPr>
          <a:xfrm>
            <a:off x="6400800" y="3246783"/>
            <a:ext cx="40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DC96956D-77C9-4849-B1EE-6167F713B66E}"/>
              </a:ext>
            </a:extLst>
          </p:cNvPr>
          <p:cNvSpPr txBox="1"/>
          <p:nvPr/>
        </p:nvSpPr>
        <p:spPr>
          <a:xfrm>
            <a:off x="3379305" y="4522489"/>
            <a:ext cx="40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B3AF2982-BC58-4F24-90D8-A9E82FE03094}"/>
              </a:ext>
            </a:extLst>
          </p:cNvPr>
          <p:cNvSpPr txBox="1"/>
          <p:nvPr/>
        </p:nvSpPr>
        <p:spPr>
          <a:xfrm>
            <a:off x="4549963" y="4797287"/>
            <a:ext cx="33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54998FB4-C916-454D-9339-3FB607FDF51B}"/>
              </a:ext>
            </a:extLst>
          </p:cNvPr>
          <p:cNvSpPr txBox="1"/>
          <p:nvPr/>
        </p:nvSpPr>
        <p:spPr>
          <a:xfrm>
            <a:off x="6599583" y="4731026"/>
            <a:ext cx="24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94435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A25D0E-C592-4A8C-BA21-24C24893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Priraď pamiatky Slovenska k ich názvu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xmlns="" id="{2D1ABDD5-DE99-4877-9D58-D6E122486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493" y="2286000"/>
            <a:ext cx="2466872" cy="189464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DF50C29B-FE6E-44B3-908A-1F5292331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136" y="2428044"/>
            <a:ext cx="2129873" cy="243163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DE674518-AC30-43A5-A86E-5795643C0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682" y="2428044"/>
            <a:ext cx="2787770" cy="17526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3E00C6AB-889A-45D7-B5F2-A21A0A066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2" y="4351591"/>
            <a:ext cx="2619375" cy="175260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410FD8D2-A956-4FC5-B6B3-C19A775BFAB3}"/>
              </a:ext>
            </a:extLst>
          </p:cNvPr>
          <p:cNvSpPr txBox="1"/>
          <p:nvPr/>
        </p:nvSpPr>
        <p:spPr>
          <a:xfrm>
            <a:off x="4311513" y="4540436"/>
            <a:ext cx="3882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/>
              <a:t>Zámok Pezinok</a:t>
            </a:r>
          </a:p>
          <a:p>
            <a:pPr marL="342900" indent="-342900">
              <a:buAutoNum type="arabicPeriod"/>
            </a:pPr>
            <a:r>
              <a:rPr lang="sk-SK" dirty="0"/>
              <a:t>Trenčiansky hrad</a:t>
            </a:r>
          </a:p>
          <a:p>
            <a:pPr marL="342900" indent="-342900">
              <a:buAutoNum type="arabicPeriod"/>
            </a:pPr>
            <a:r>
              <a:rPr lang="sk-SK" dirty="0"/>
              <a:t>Socha Ľudovíta Štúra</a:t>
            </a:r>
          </a:p>
          <a:p>
            <a:pPr marL="342900" indent="-342900">
              <a:buAutoNum type="arabicPeriod"/>
            </a:pPr>
            <a:r>
              <a:rPr lang="sk-SK" dirty="0"/>
              <a:t>Bratislavský hrad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0A7AB450-24EA-4026-B3DC-2D62FD9C413B}"/>
              </a:ext>
            </a:extLst>
          </p:cNvPr>
          <p:cNvSpPr txBox="1"/>
          <p:nvPr/>
        </p:nvSpPr>
        <p:spPr>
          <a:xfrm>
            <a:off x="993913" y="3578087"/>
            <a:ext cx="42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483E8E7-BAF0-4AE3-9117-5B7076351B6C}"/>
              </a:ext>
            </a:extLst>
          </p:cNvPr>
          <p:cNvSpPr txBox="1"/>
          <p:nvPr/>
        </p:nvSpPr>
        <p:spPr>
          <a:xfrm>
            <a:off x="4311513" y="3429000"/>
            <a:ext cx="40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b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xmlns="" id="{94DDE1F2-9AA0-4C42-9AAB-89F8E7D65B10}"/>
              </a:ext>
            </a:extLst>
          </p:cNvPr>
          <p:cNvSpPr txBox="1"/>
          <p:nvPr/>
        </p:nvSpPr>
        <p:spPr>
          <a:xfrm>
            <a:off x="8362121" y="3697357"/>
            <a:ext cx="22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E7E07AFA-8345-4EA2-8D5B-2F03FC9A4B37}"/>
              </a:ext>
            </a:extLst>
          </p:cNvPr>
          <p:cNvSpPr txBox="1"/>
          <p:nvPr/>
        </p:nvSpPr>
        <p:spPr>
          <a:xfrm>
            <a:off x="993913" y="5128591"/>
            <a:ext cx="44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xmlns="" val="75238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070757-E4ED-497B-AAFE-3E4A5446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Vyber pravdivú vetu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DF054C4-2E9D-49A7-91A1-887CBC1BF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1. Slovensko susedí s 8 štátmi.</a:t>
            </a:r>
          </a:p>
          <a:p>
            <a:r>
              <a:rPr lang="sk-SK" dirty="0"/>
              <a:t>2. Slovensko susedí s 5 štátmi.</a:t>
            </a:r>
          </a:p>
        </p:txBody>
      </p:sp>
    </p:spTree>
    <p:extLst>
      <p:ext uri="{BB962C8B-B14F-4D97-AF65-F5344CB8AC3E}">
        <p14:creationId xmlns:p14="http://schemas.microsoft.com/office/powerpoint/2010/main" xmlns="" val="267669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C7E737-535D-4840-AA55-77681F58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Vyber správne tvrdenie.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59DD204-F8EB-4251-9929-B7974796A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1. Národných parkov na Slovensku je 10.</a:t>
            </a:r>
          </a:p>
          <a:p>
            <a:r>
              <a:rPr lang="sk-SK" dirty="0"/>
              <a:t>2. Národných parkov na Slovensku je 9.</a:t>
            </a:r>
          </a:p>
          <a:p>
            <a:r>
              <a:rPr lang="sk-SK" dirty="0"/>
              <a:t>3. Národných parkov na Slovensku je 8. </a:t>
            </a:r>
          </a:p>
        </p:txBody>
      </p:sp>
    </p:spTree>
    <p:extLst>
      <p:ext uri="{BB962C8B-B14F-4D97-AF65-F5344CB8AC3E}">
        <p14:creationId xmlns:p14="http://schemas.microsoft.com/office/powerpoint/2010/main" xmlns="" val="278716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9D6D3FE-A7C4-46A3-B430-C823ECBD7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Usporiadaj pamiatky podľa veľkosti od najvyššej po najnižšiu (od 1 do 5 )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39A2C32-EFB6-4041-A21A-CD3A8627D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1. Michalská brána</a:t>
            </a:r>
          </a:p>
          <a:p>
            <a:r>
              <a:rPr lang="sk-SK" dirty="0"/>
              <a:t>2.  Most SNP (reštaurácia- veža)</a:t>
            </a:r>
          </a:p>
          <a:p>
            <a:r>
              <a:rPr lang="sk-SK" dirty="0"/>
              <a:t>3. Bratislavský hrad</a:t>
            </a:r>
          </a:p>
          <a:p>
            <a:r>
              <a:rPr lang="sk-SK" dirty="0"/>
              <a:t>4.  Slavín</a:t>
            </a:r>
          </a:p>
          <a:p>
            <a:r>
              <a:rPr lang="sk-SK" dirty="0"/>
              <a:t>5.  Dóm svätého Martina</a:t>
            </a:r>
          </a:p>
          <a:p>
            <a:r>
              <a:rPr lang="sk-SK" dirty="0"/>
              <a:t>6. hrad Devín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692140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Prírodn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Prírodný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írodn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416</Words>
  <Application>Microsoft Office PowerPoint</Application>
  <PresentationFormat>Vlastná</PresentationFormat>
  <Paragraphs>92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Prírodný</vt:lpstr>
      <vt:lpstr>Ahoj Tretiaci, Štvrtáci ! Skontrolujte a overte si svoje vedomosti z Vlastivedy. Vyskúšajte si súťaž ako v TV. Vezmite si pero a papier, sadnite si a pusťte tento test. Odpovede si zapisujte a skontrolujte s rodičom, kamarátom.  </vt:lpstr>
      <vt:lpstr>Čo ja viem- Slovensko</vt:lpstr>
      <vt:lpstr>Ktoré z miest je hlavným mestom SR ?</vt:lpstr>
      <vt:lpstr>Ktoré je tretie najväčšie mesto ?</vt:lpstr>
      <vt:lpstr>Vyber vlajku a znak Slovenskej republiky</vt:lpstr>
      <vt:lpstr>Priraď pamiatky Slovenska k ich názvu</vt:lpstr>
      <vt:lpstr>Vyber pravdivú vetu</vt:lpstr>
      <vt:lpstr>Vyber správne tvrdenie.</vt:lpstr>
      <vt:lpstr>Usporiadaj pamiatky podľa veľkosti od najvyššej po najnižšiu (od 1 do 5 )</vt:lpstr>
      <vt:lpstr>Zisti čo je na obrázku ?</vt:lpstr>
      <vt:lpstr>Snímka 11</vt:lpstr>
      <vt:lpstr>Vieš ktorý je najvyšší hrad Slovenska ?</vt:lpstr>
      <vt:lpstr>Vyber kto je terajším prezidentom</vt:lpstr>
      <vt:lpstr>Označ ktorými peniazmi by si platil v obchode</vt:lpstr>
      <vt:lpstr>Vyber čomu sa venovala osobnosť na obrázku (viac správnych odpovedí)</vt:lpstr>
      <vt:lpstr>Vieš ktoré pohorie je na obrázku ?</vt:lpstr>
      <vt:lpstr>Vyber a priraď štít k pohoriu</vt:lpstr>
      <vt:lpstr>Označ najvyšší vrch Nízkych Tatier</vt:lpstr>
      <vt:lpstr>Ktorá trojica riek pretká Slovenskom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 ja viem</dc:title>
  <dc:creator>Pavol Minárik</dc:creator>
  <cp:lastModifiedBy>Erik Dritomsky</cp:lastModifiedBy>
  <cp:revision>28</cp:revision>
  <dcterms:created xsi:type="dcterms:W3CDTF">2020-03-30T08:20:00Z</dcterms:created>
  <dcterms:modified xsi:type="dcterms:W3CDTF">2020-04-27T09:39:54Z</dcterms:modified>
</cp:coreProperties>
</file>